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62" r:id="rId4"/>
    <p:sldId id="268" r:id="rId5"/>
    <p:sldId id="266" r:id="rId6"/>
    <p:sldId id="260" r:id="rId7"/>
    <p:sldId id="275" r:id="rId8"/>
    <p:sldId id="274" r:id="rId9"/>
    <p:sldId id="263" r:id="rId10"/>
    <p:sldId id="264" r:id="rId11"/>
    <p:sldId id="269" r:id="rId12"/>
    <p:sldId id="270" r:id="rId13"/>
    <p:sldId id="271" r:id="rId14"/>
    <p:sldId id="272" r:id="rId15"/>
    <p:sldId id="277" r:id="rId16"/>
    <p:sldId id="278" r:id="rId17"/>
    <p:sldId id="27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51CB"/>
    <a:srgbClr val="FFFAEB"/>
    <a:srgbClr val="008AF2"/>
    <a:srgbClr val="476D2D"/>
    <a:srgbClr val="8439BD"/>
    <a:srgbClr val="B482DA"/>
    <a:srgbClr val="C5039B"/>
    <a:srgbClr val="DE0000"/>
    <a:srgbClr val="FA0000"/>
    <a:srgbClr val="69B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92A218-6C02-47E4-8BC3-997A39C2132D}" v="2" dt="2022-07-09T02:21:45.2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5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339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e Glover" userId="baf1cdae0a412c89" providerId="LiveId" clId="{F08A9F94-77A9-4369-BA01-3140485EE2FD}"/>
    <pc:docChg chg="undo custSel addSld delSld modSld">
      <pc:chgData name="Dave Glover" userId="baf1cdae0a412c89" providerId="LiveId" clId="{F08A9F94-77A9-4369-BA01-3140485EE2FD}" dt="2021-11-05T07:07:25.914" v="343" actId="122"/>
      <pc:docMkLst>
        <pc:docMk/>
      </pc:docMkLst>
      <pc:sldChg chg="addSp delSp modSp mod">
        <pc:chgData name="Dave Glover" userId="baf1cdae0a412c89" providerId="LiveId" clId="{F08A9F94-77A9-4369-BA01-3140485EE2FD}" dt="2021-11-03T03:17:47.560" v="320" actId="22"/>
        <pc:sldMkLst>
          <pc:docMk/>
          <pc:sldMk cId="1005505508" sldId="260"/>
        </pc:sldMkLst>
        <pc:spChg chg="add mod">
          <ac:chgData name="Dave Glover" userId="baf1cdae0a412c89" providerId="LiveId" clId="{F08A9F94-77A9-4369-BA01-3140485EE2FD}" dt="2021-11-03T03:08:17.863" v="291" actId="6549"/>
          <ac:spMkLst>
            <pc:docMk/>
            <pc:sldMk cId="1005505508" sldId="260"/>
            <ac:spMk id="6" creationId="{F90CA172-44C4-48BC-95FA-E51FB024F866}"/>
          </ac:spMkLst>
        </pc:spChg>
        <pc:spChg chg="mod">
          <ac:chgData name="Dave Glover" userId="baf1cdae0a412c89" providerId="LiveId" clId="{F08A9F94-77A9-4369-BA01-3140485EE2FD}" dt="2021-11-03T02:40:00.903" v="0" actId="20577"/>
          <ac:spMkLst>
            <pc:docMk/>
            <pc:sldMk cId="1005505508" sldId="260"/>
            <ac:spMk id="9" creationId="{1D52C4FD-7581-4E90-9FE2-1B9C1DE3E13D}"/>
          </ac:spMkLst>
        </pc:spChg>
        <pc:spChg chg="mod">
          <ac:chgData name="Dave Glover" userId="baf1cdae0a412c89" providerId="LiveId" clId="{F08A9F94-77A9-4369-BA01-3140485EE2FD}" dt="2021-11-03T02:40:07.041" v="2" actId="6549"/>
          <ac:spMkLst>
            <pc:docMk/>
            <pc:sldMk cId="1005505508" sldId="260"/>
            <ac:spMk id="12" creationId="{25D7BDF2-E542-4FF4-BD4D-2BC706D441D8}"/>
          </ac:spMkLst>
        </pc:spChg>
        <pc:spChg chg="mod">
          <ac:chgData name="Dave Glover" userId="baf1cdae0a412c89" providerId="LiveId" clId="{F08A9F94-77A9-4369-BA01-3140485EE2FD}" dt="2021-11-03T02:41:53.505" v="11" actId="403"/>
          <ac:spMkLst>
            <pc:docMk/>
            <pc:sldMk cId="1005505508" sldId="260"/>
            <ac:spMk id="13" creationId="{BE0BCBA8-7016-4886-A8A3-E6D59FDE3619}"/>
          </ac:spMkLst>
        </pc:spChg>
        <pc:spChg chg="add">
          <ac:chgData name="Dave Glover" userId="baf1cdae0a412c89" providerId="LiveId" clId="{F08A9F94-77A9-4369-BA01-3140485EE2FD}" dt="2021-11-03T03:17:47.560" v="320" actId="22"/>
          <ac:spMkLst>
            <pc:docMk/>
            <pc:sldMk cId="1005505508" sldId="260"/>
            <ac:spMk id="15" creationId="{177DA84F-2117-4B59-A697-4223BD4D171E}"/>
          </ac:spMkLst>
        </pc:spChg>
        <pc:spChg chg="mod">
          <ac:chgData name="Dave Glover" userId="baf1cdae0a412c89" providerId="LiveId" clId="{F08A9F94-77A9-4369-BA01-3140485EE2FD}" dt="2021-11-03T02:42:05.161" v="12" actId="108"/>
          <ac:spMkLst>
            <pc:docMk/>
            <pc:sldMk cId="1005505508" sldId="260"/>
            <ac:spMk id="16" creationId="{BC55B609-C2FA-48B9-B67B-52EA86D99989}"/>
          </ac:spMkLst>
        </pc:spChg>
        <pc:spChg chg="add del">
          <ac:chgData name="Dave Glover" userId="baf1cdae0a412c89" providerId="LiveId" clId="{F08A9F94-77A9-4369-BA01-3140485EE2FD}" dt="2021-11-03T03:17:14.906" v="318" actId="478"/>
          <ac:spMkLst>
            <pc:docMk/>
            <pc:sldMk cId="1005505508" sldId="260"/>
            <ac:spMk id="33" creationId="{778263DE-FF2C-4883-8D86-1A49477210FB}"/>
          </ac:spMkLst>
        </pc:spChg>
        <pc:spChg chg="del">
          <ac:chgData name="Dave Glover" userId="baf1cdae0a412c89" providerId="LiveId" clId="{F08A9F94-77A9-4369-BA01-3140485EE2FD}" dt="2021-11-03T02:42:51.908" v="13" actId="478"/>
          <ac:spMkLst>
            <pc:docMk/>
            <pc:sldMk cId="1005505508" sldId="260"/>
            <ac:spMk id="53" creationId="{FF5B87B5-90D6-47B4-BE56-8584FC5138A1}"/>
          </ac:spMkLst>
        </pc:spChg>
        <pc:picChg chg="del">
          <ac:chgData name="Dave Glover" userId="baf1cdae0a412c89" providerId="LiveId" clId="{F08A9F94-77A9-4369-BA01-3140485EE2FD}" dt="2021-11-03T03:17:46.235" v="319" actId="478"/>
          <ac:picMkLst>
            <pc:docMk/>
            <pc:sldMk cId="1005505508" sldId="260"/>
            <ac:picMk id="46" creationId="{FE7C9C6B-9B7D-40CB-B0B8-28502D78F198}"/>
          </ac:picMkLst>
        </pc:picChg>
      </pc:sldChg>
      <pc:sldChg chg="delSp modSp mod">
        <pc:chgData name="Dave Glover" userId="baf1cdae0a412c89" providerId="LiveId" clId="{F08A9F94-77A9-4369-BA01-3140485EE2FD}" dt="2021-11-05T07:07:25.914" v="343" actId="122"/>
        <pc:sldMkLst>
          <pc:docMk/>
          <pc:sldMk cId="4043502628" sldId="263"/>
        </pc:sldMkLst>
        <pc:spChg chg="mod">
          <ac:chgData name="Dave Glover" userId="baf1cdae0a412c89" providerId="LiveId" clId="{F08A9F94-77A9-4369-BA01-3140485EE2FD}" dt="2021-11-03T03:03:26.228" v="252" actId="20577"/>
          <ac:spMkLst>
            <pc:docMk/>
            <pc:sldMk cId="4043502628" sldId="263"/>
            <ac:spMk id="42" creationId="{45A23DE3-7E60-4DF0-987E-EE3E53BDC553}"/>
          </ac:spMkLst>
        </pc:spChg>
        <pc:spChg chg="mod">
          <ac:chgData name="Dave Glover" userId="baf1cdae0a412c89" providerId="LiveId" clId="{F08A9F94-77A9-4369-BA01-3140485EE2FD}" dt="2021-11-03T03:03:28.980" v="253" actId="20577"/>
          <ac:spMkLst>
            <pc:docMk/>
            <pc:sldMk cId="4043502628" sldId="263"/>
            <ac:spMk id="54" creationId="{8D8ED819-5A03-44EC-BE5B-D88C226C4AC5}"/>
          </ac:spMkLst>
        </pc:spChg>
        <pc:spChg chg="mod">
          <ac:chgData name="Dave Glover" userId="baf1cdae0a412c89" providerId="LiveId" clId="{F08A9F94-77A9-4369-BA01-3140485EE2FD}" dt="2021-11-03T03:03:32.291" v="255" actId="20577"/>
          <ac:spMkLst>
            <pc:docMk/>
            <pc:sldMk cId="4043502628" sldId="263"/>
            <ac:spMk id="60" creationId="{1AFC41E4-112F-464F-962E-62C878B8F7A4}"/>
          </ac:spMkLst>
        </pc:spChg>
        <pc:spChg chg="mod">
          <ac:chgData name="Dave Glover" userId="baf1cdae0a412c89" providerId="LiveId" clId="{F08A9F94-77A9-4369-BA01-3140485EE2FD}" dt="2021-11-05T07:07:25.914" v="343" actId="122"/>
          <ac:spMkLst>
            <pc:docMk/>
            <pc:sldMk cId="4043502628" sldId="263"/>
            <ac:spMk id="70" creationId="{23F9538C-01D3-4A77-8377-10C57E3468C7}"/>
          </ac:spMkLst>
        </pc:spChg>
        <pc:spChg chg="del">
          <ac:chgData name="Dave Glover" userId="baf1cdae0a412c89" providerId="LiveId" clId="{F08A9F94-77A9-4369-BA01-3140485EE2FD}" dt="2021-11-05T07:06:08.055" v="335" actId="478"/>
          <ac:spMkLst>
            <pc:docMk/>
            <pc:sldMk cId="4043502628" sldId="263"/>
            <ac:spMk id="259" creationId="{0A5D4387-1891-428C-809A-794E02578FB8}"/>
          </ac:spMkLst>
        </pc:spChg>
        <pc:spChg chg="del">
          <ac:chgData name="Dave Glover" userId="baf1cdae0a412c89" providerId="LiveId" clId="{F08A9F94-77A9-4369-BA01-3140485EE2FD}" dt="2021-11-05T07:06:27.061" v="337" actId="478"/>
          <ac:spMkLst>
            <pc:docMk/>
            <pc:sldMk cId="4043502628" sldId="263"/>
            <ac:spMk id="260" creationId="{8BEBD7E5-014B-4835-AEFC-8B0233F2BB43}"/>
          </ac:spMkLst>
        </pc:spChg>
        <pc:spChg chg="del">
          <ac:chgData name="Dave Glover" userId="baf1cdae0a412c89" providerId="LiveId" clId="{F08A9F94-77A9-4369-BA01-3140485EE2FD}" dt="2021-11-05T07:06:32.020" v="338" actId="478"/>
          <ac:spMkLst>
            <pc:docMk/>
            <pc:sldMk cId="4043502628" sldId="263"/>
            <ac:spMk id="283" creationId="{0992F0A4-578A-4FAD-A8E8-640539AECF24}"/>
          </ac:spMkLst>
        </pc:spChg>
        <pc:spChg chg="del">
          <ac:chgData name="Dave Glover" userId="baf1cdae0a412c89" providerId="LiveId" clId="{F08A9F94-77A9-4369-BA01-3140485EE2FD}" dt="2021-11-05T07:06:25.867" v="336" actId="478"/>
          <ac:spMkLst>
            <pc:docMk/>
            <pc:sldMk cId="4043502628" sldId="263"/>
            <ac:spMk id="286" creationId="{97353245-4843-4C8D-8147-AD9753B7F263}"/>
          </ac:spMkLst>
        </pc:spChg>
        <pc:spChg chg="del">
          <ac:chgData name="Dave Glover" userId="baf1cdae0a412c89" providerId="LiveId" clId="{F08A9F94-77A9-4369-BA01-3140485EE2FD}" dt="2021-11-05T07:06:35.419" v="339" actId="478"/>
          <ac:spMkLst>
            <pc:docMk/>
            <pc:sldMk cId="4043502628" sldId="263"/>
            <ac:spMk id="287" creationId="{B13C78E2-6CAF-4A99-8DA3-61CD1DC55FF2}"/>
          </ac:spMkLst>
        </pc:spChg>
      </pc:sldChg>
      <pc:sldChg chg="addSp delSp modSp mod">
        <pc:chgData name="Dave Glover" userId="baf1cdae0a412c89" providerId="LiveId" clId="{F08A9F94-77A9-4369-BA01-3140485EE2FD}" dt="2021-11-03T23:17:48.849" v="334" actId="20577"/>
        <pc:sldMkLst>
          <pc:docMk/>
          <pc:sldMk cId="743645111" sldId="264"/>
        </pc:sldMkLst>
        <pc:spChg chg="mod">
          <ac:chgData name="Dave Glover" userId="baf1cdae0a412c89" providerId="LiveId" clId="{F08A9F94-77A9-4369-BA01-3140485EE2FD}" dt="2021-11-03T23:17:48.849" v="334" actId="20577"/>
          <ac:spMkLst>
            <pc:docMk/>
            <pc:sldMk cId="743645111" sldId="264"/>
            <ac:spMk id="6" creationId="{388BFB84-CCAA-4C57-B276-9B76307F7E98}"/>
          </ac:spMkLst>
        </pc:spChg>
        <pc:spChg chg="mod">
          <ac:chgData name="Dave Glover" userId="baf1cdae0a412c89" providerId="LiveId" clId="{F08A9F94-77A9-4369-BA01-3140485EE2FD}" dt="2021-11-03T03:21:28.569" v="321" actId="20577"/>
          <ac:spMkLst>
            <pc:docMk/>
            <pc:sldMk cId="743645111" sldId="264"/>
            <ac:spMk id="9" creationId="{1D52C4FD-7581-4E90-9FE2-1B9C1DE3E13D}"/>
          </ac:spMkLst>
        </pc:spChg>
        <pc:spChg chg="mod">
          <ac:chgData name="Dave Glover" userId="baf1cdae0a412c89" providerId="LiveId" clId="{F08A9F94-77A9-4369-BA01-3140485EE2FD}" dt="2021-11-03T03:21:32.887" v="323" actId="20577"/>
          <ac:spMkLst>
            <pc:docMk/>
            <pc:sldMk cId="743645111" sldId="264"/>
            <ac:spMk id="12" creationId="{25D7BDF2-E542-4FF4-BD4D-2BC706D441D8}"/>
          </ac:spMkLst>
        </pc:spChg>
        <pc:spChg chg="add mod">
          <ac:chgData name="Dave Glover" userId="baf1cdae0a412c89" providerId="LiveId" clId="{F08A9F94-77A9-4369-BA01-3140485EE2FD}" dt="2021-11-03T03:15:10.227" v="315" actId="20577"/>
          <ac:spMkLst>
            <pc:docMk/>
            <pc:sldMk cId="743645111" sldId="264"/>
            <ac:spMk id="16" creationId="{5C88528A-D159-4E95-82A2-A6D2883C840D}"/>
          </ac:spMkLst>
        </pc:spChg>
        <pc:spChg chg="mod">
          <ac:chgData name="Dave Glover" userId="baf1cdae0a412c89" providerId="LiveId" clId="{F08A9F94-77A9-4369-BA01-3140485EE2FD}" dt="2021-11-03T03:21:50.297" v="329" actId="255"/>
          <ac:spMkLst>
            <pc:docMk/>
            <pc:sldMk cId="743645111" sldId="264"/>
            <ac:spMk id="86" creationId="{0DF01D88-B3B4-47B7-B5FB-F1305DC9CEF4}"/>
          </ac:spMkLst>
        </pc:spChg>
        <pc:spChg chg="mod">
          <ac:chgData name="Dave Glover" userId="baf1cdae0a412c89" providerId="LiveId" clId="{F08A9F94-77A9-4369-BA01-3140485EE2FD}" dt="2021-11-03T03:21:44.374" v="328" actId="255"/>
          <ac:spMkLst>
            <pc:docMk/>
            <pc:sldMk cId="743645111" sldId="264"/>
            <ac:spMk id="90" creationId="{1F7FFDBB-7BBF-448B-9938-408DE3E113AF}"/>
          </ac:spMkLst>
        </pc:spChg>
        <pc:picChg chg="del mod">
          <ac:chgData name="Dave Glover" userId="baf1cdae0a412c89" providerId="LiveId" clId="{F08A9F94-77A9-4369-BA01-3140485EE2FD}" dt="2021-11-03T03:13:42.711" v="308" actId="478"/>
          <ac:picMkLst>
            <pc:docMk/>
            <pc:sldMk cId="743645111" sldId="264"/>
            <ac:picMk id="46" creationId="{FE7C9C6B-9B7D-40CB-B0B8-28502D78F198}"/>
          </ac:picMkLst>
        </pc:picChg>
      </pc:sldChg>
      <pc:sldChg chg="addSp delSp modSp mod">
        <pc:chgData name="Dave Glover" userId="baf1cdae0a412c89" providerId="LiveId" clId="{F08A9F94-77A9-4369-BA01-3140485EE2FD}" dt="2021-11-03T03:15:21.800" v="317" actId="22"/>
        <pc:sldMkLst>
          <pc:docMk/>
          <pc:sldMk cId="882350205" sldId="272"/>
        </pc:sldMkLst>
        <pc:spChg chg="add del mod">
          <ac:chgData name="Dave Glover" userId="baf1cdae0a412c89" providerId="LiveId" clId="{F08A9F94-77A9-4369-BA01-3140485EE2FD}" dt="2021-11-03T02:58:39.356" v="213" actId="478"/>
          <ac:spMkLst>
            <pc:docMk/>
            <pc:sldMk cId="882350205" sldId="272"/>
            <ac:spMk id="6" creationId="{CE29F985-39EF-4826-8A24-DA90339053A1}"/>
          </ac:spMkLst>
        </pc:spChg>
        <pc:spChg chg="mod">
          <ac:chgData name="Dave Glover" userId="baf1cdae0a412c89" providerId="LiveId" clId="{F08A9F94-77A9-4369-BA01-3140485EE2FD}" dt="2021-11-03T03:00:59.725" v="242" actId="20577"/>
          <ac:spMkLst>
            <pc:docMk/>
            <pc:sldMk cId="882350205" sldId="272"/>
            <ac:spMk id="9" creationId="{1D52C4FD-7581-4E90-9FE2-1B9C1DE3E13D}"/>
          </ac:spMkLst>
        </pc:spChg>
        <pc:spChg chg="mod">
          <ac:chgData name="Dave Glover" userId="baf1cdae0a412c89" providerId="LiveId" clId="{F08A9F94-77A9-4369-BA01-3140485EE2FD}" dt="2021-11-03T03:00:55.899" v="241" actId="20577"/>
          <ac:spMkLst>
            <pc:docMk/>
            <pc:sldMk cId="882350205" sldId="272"/>
            <ac:spMk id="12" creationId="{25D7BDF2-E542-4FF4-BD4D-2BC706D441D8}"/>
          </ac:spMkLst>
        </pc:spChg>
        <pc:spChg chg="mod">
          <ac:chgData name="Dave Glover" userId="baf1cdae0a412c89" providerId="LiveId" clId="{F08A9F94-77A9-4369-BA01-3140485EE2FD}" dt="2021-11-03T03:01:24.199" v="248" actId="255"/>
          <ac:spMkLst>
            <pc:docMk/>
            <pc:sldMk cId="882350205" sldId="272"/>
            <ac:spMk id="13" creationId="{BE0BCBA8-7016-4886-A8A3-E6D59FDE3619}"/>
          </ac:spMkLst>
        </pc:spChg>
        <pc:spChg chg="add del mod">
          <ac:chgData name="Dave Glover" userId="baf1cdae0a412c89" providerId="LiveId" clId="{F08A9F94-77A9-4369-BA01-3140485EE2FD}" dt="2021-11-03T03:15:21.341" v="316" actId="478"/>
          <ac:spMkLst>
            <pc:docMk/>
            <pc:sldMk cId="882350205" sldId="272"/>
            <ac:spMk id="15" creationId="{90F3EF13-0B8D-479E-9250-A255AE3DB638}"/>
          </ac:spMkLst>
        </pc:spChg>
        <pc:spChg chg="mod">
          <ac:chgData name="Dave Glover" userId="baf1cdae0a412c89" providerId="LiveId" clId="{F08A9F94-77A9-4369-BA01-3140485EE2FD}" dt="2021-11-03T03:01:16.319" v="247" actId="255"/>
          <ac:spMkLst>
            <pc:docMk/>
            <pc:sldMk cId="882350205" sldId="272"/>
            <ac:spMk id="16" creationId="{BC55B609-C2FA-48B9-B67B-52EA86D99989}"/>
          </ac:spMkLst>
        </pc:spChg>
        <pc:spChg chg="add">
          <ac:chgData name="Dave Glover" userId="baf1cdae0a412c89" providerId="LiveId" clId="{F08A9F94-77A9-4369-BA01-3140485EE2FD}" dt="2021-11-03T03:15:21.800" v="317" actId="22"/>
          <ac:spMkLst>
            <pc:docMk/>
            <pc:sldMk cId="882350205" sldId="272"/>
            <ac:spMk id="17" creationId="{C3788FAF-D102-4417-99D2-04F56D7E206D}"/>
          </ac:spMkLst>
        </pc:spChg>
        <pc:picChg chg="del mod">
          <ac:chgData name="Dave Glover" userId="baf1cdae0a412c89" providerId="LiveId" clId="{F08A9F94-77A9-4369-BA01-3140485EE2FD}" dt="2021-11-03T03:00:52.170" v="239" actId="478"/>
          <ac:picMkLst>
            <pc:docMk/>
            <pc:sldMk cId="882350205" sldId="272"/>
            <ac:picMk id="46" creationId="{FE7C9C6B-9B7D-40CB-B0B8-28502D78F198}"/>
          </ac:picMkLst>
        </pc:picChg>
      </pc:sldChg>
      <pc:sldChg chg="modSp mod">
        <pc:chgData name="Dave Glover" userId="baf1cdae0a412c89" providerId="LiveId" clId="{F08A9F94-77A9-4369-BA01-3140485EE2FD}" dt="2021-11-03T02:49:35.884" v="22" actId="255"/>
        <pc:sldMkLst>
          <pc:docMk/>
          <pc:sldMk cId="2947365365" sldId="274"/>
        </pc:sldMkLst>
        <pc:spChg chg="mod">
          <ac:chgData name="Dave Glover" userId="baf1cdae0a412c89" providerId="LiveId" clId="{F08A9F94-77A9-4369-BA01-3140485EE2FD}" dt="2021-11-03T02:49:11.525" v="14" actId="20577"/>
          <ac:spMkLst>
            <pc:docMk/>
            <pc:sldMk cId="2947365365" sldId="274"/>
            <ac:spMk id="9" creationId="{1D52C4FD-7581-4E90-9FE2-1B9C1DE3E13D}"/>
          </ac:spMkLst>
        </pc:spChg>
        <pc:spChg chg="mod">
          <ac:chgData name="Dave Glover" userId="baf1cdae0a412c89" providerId="LiveId" clId="{F08A9F94-77A9-4369-BA01-3140485EE2FD}" dt="2021-11-03T02:49:14.467" v="16" actId="20577"/>
          <ac:spMkLst>
            <pc:docMk/>
            <pc:sldMk cId="2947365365" sldId="274"/>
            <ac:spMk id="12" creationId="{25D7BDF2-E542-4FF4-BD4D-2BC706D441D8}"/>
          </ac:spMkLst>
        </pc:spChg>
        <pc:spChg chg="mod">
          <ac:chgData name="Dave Glover" userId="baf1cdae0a412c89" providerId="LiveId" clId="{F08A9F94-77A9-4369-BA01-3140485EE2FD}" dt="2021-11-03T02:49:29.790" v="21" actId="255"/>
          <ac:spMkLst>
            <pc:docMk/>
            <pc:sldMk cId="2947365365" sldId="274"/>
            <ac:spMk id="13" creationId="{BE0BCBA8-7016-4886-A8A3-E6D59FDE3619}"/>
          </ac:spMkLst>
        </pc:spChg>
        <pc:spChg chg="mod">
          <ac:chgData name="Dave Glover" userId="baf1cdae0a412c89" providerId="LiveId" clId="{F08A9F94-77A9-4369-BA01-3140485EE2FD}" dt="2021-11-03T02:49:35.884" v="22" actId="255"/>
          <ac:spMkLst>
            <pc:docMk/>
            <pc:sldMk cId="2947365365" sldId="274"/>
            <ac:spMk id="16" creationId="{BC55B609-C2FA-48B9-B67B-52EA86D99989}"/>
          </ac:spMkLst>
        </pc:spChg>
      </pc:sldChg>
      <pc:sldChg chg="delSp add mod">
        <pc:chgData name="Dave Glover" userId="baf1cdae0a412c89" providerId="LiveId" clId="{F08A9F94-77A9-4369-BA01-3140485EE2FD}" dt="2021-11-03T02:50:57.850" v="25" actId="478"/>
        <pc:sldMkLst>
          <pc:docMk/>
          <pc:sldMk cId="2925590677" sldId="275"/>
        </pc:sldMkLst>
        <pc:spChg chg="del">
          <ac:chgData name="Dave Glover" userId="baf1cdae0a412c89" providerId="LiveId" clId="{F08A9F94-77A9-4369-BA01-3140485EE2FD}" dt="2021-11-03T02:50:57.850" v="25" actId="478"/>
          <ac:spMkLst>
            <pc:docMk/>
            <pc:sldMk cId="2925590677" sldId="275"/>
            <ac:spMk id="53" creationId="{FF5B87B5-90D6-47B4-BE56-8584FC5138A1}"/>
          </ac:spMkLst>
        </pc:spChg>
      </pc:sldChg>
      <pc:sldChg chg="delSp add del mod">
        <pc:chgData name="Dave Glover" userId="baf1cdae0a412c89" providerId="LiveId" clId="{F08A9F94-77A9-4369-BA01-3140485EE2FD}" dt="2021-11-03T03:07:31.263" v="256" actId="47"/>
        <pc:sldMkLst>
          <pc:docMk/>
          <pc:sldMk cId="2725420292" sldId="276"/>
        </pc:sldMkLst>
        <pc:spChg chg="del">
          <ac:chgData name="Dave Glover" userId="baf1cdae0a412c89" providerId="LiveId" clId="{F08A9F94-77A9-4369-BA01-3140485EE2FD}" dt="2021-11-03T03:01:40.601" v="250" actId="478"/>
          <ac:spMkLst>
            <pc:docMk/>
            <pc:sldMk cId="2725420292" sldId="276"/>
            <ac:spMk id="53" creationId="{FF5B87B5-90D6-47B4-BE56-8584FC5138A1}"/>
          </ac:spMkLst>
        </pc:spChg>
      </pc:sldChg>
    </pc:docChg>
  </pc:docChgLst>
  <pc:docChgLst>
    <pc:chgData name="Dave Glover" userId="baf1cdae0a412c89" providerId="LiveId" clId="{AA92A218-6C02-47E4-8BC3-997A39C2132D}"/>
    <pc:docChg chg="undo custSel addSld delSld modSld">
      <pc:chgData name="Dave Glover" userId="baf1cdae0a412c89" providerId="LiveId" clId="{AA92A218-6C02-47E4-8BC3-997A39C2132D}" dt="2022-07-09T02:29:53.591" v="309" actId="404"/>
      <pc:docMkLst>
        <pc:docMk/>
      </pc:docMkLst>
      <pc:sldChg chg="addSp delSp modSp mod">
        <pc:chgData name="Dave Glover" userId="baf1cdae0a412c89" providerId="LiveId" clId="{AA92A218-6C02-47E4-8BC3-997A39C2132D}" dt="2022-07-09T02:29:53.591" v="309" actId="404"/>
        <pc:sldMkLst>
          <pc:docMk/>
          <pc:sldMk cId="882350205" sldId="272"/>
        </pc:sldMkLst>
        <pc:spChg chg="mod">
          <ac:chgData name="Dave Glover" userId="baf1cdae0a412c89" providerId="LiveId" clId="{AA92A218-6C02-47E4-8BC3-997A39C2132D}" dt="2022-07-09T02:21:56.500" v="108" actId="20577"/>
          <ac:spMkLst>
            <pc:docMk/>
            <pc:sldMk cId="882350205" sldId="272"/>
            <ac:spMk id="2" creationId="{204EA7EA-275E-4510-B6ED-E3A8E914C39B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3" creationId="{0A5B95B4-0198-42AC-94EC-466691DA0D91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4" creationId="{8CA1FB96-4995-41EA-A8A3-733FF69B3B6B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5" creationId="{2381D63E-68A9-454B-A872-B2632E80F906}"/>
          </ac:spMkLst>
        </pc:spChg>
        <pc:spChg chg="add mod">
          <ac:chgData name="Dave Glover" userId="baf1cdae0a412c89" providerId="LiveId" clId="{AA92A218-6C02-47E4-8BC3-997A39C2132D}" dt="2022-07-09T02:23:23.558" v="144" actId="6549"/>
          <ac:spMkLst>
            <pc:docMk/>
            <pc:sldMk cId="882350205" sldId="272"/>
            <ac:spMk id="6" creationId="{629F11E0-1D40-7672-BE05-86F3CDE9627D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7" creationId="{A8076F6C-C960-47D1-A61C-5997C8AAB89A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8" creationId="{5B9E0BC1-D26C-4646-8D63-5ED0D03201F2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9" creationId="{1D52C4FD-7581-4E90-9FE2-1B9C1DE3E13D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10" creationId="{41AC4771-CFF6-4FC2-BECE-9763AC636DA3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11" creationId="{9CC60026-B10C-4788-9945-C1C1A16F2D1B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12" creationId="{25D7BDF2-E542-4FF4-BD4D-2BC706D441D8}"/>
          </ac:spMkLst>
        </pc:spChg>
        <pc:spChg chg="mod">
          <ac:chgData name="Dave Glover" userId="baf1cdae0a412c89" providerId="LiveId" clId="{AA92A218-6C02-47E4-8BC3-997A39C2132D}" dt="2022-07-09T02:27:22.166" v="278" actId="553"/>
          <ac:spMkLst>
            <pc:docMk/>
            <pc:sldMk cId="882350205" sldId="272"/>
            <ac:spMk id="13" creationId="{BE0BCBA8-7016-4886-A8A3-E6D59FDE3619}"/>
          </ac:spMkLst>
        </pc:spChg>
        <pc:spChg chg="mod">
          <ac:chgData name="Dave Glover" userId="baf1cdae0a412c89" providerId="LiveId" clId="{AA92A218-6C02-47E4-8BC3-997A39C2132D}" dt="2022-07-09T02:27:42.033" v="283" actId="1037"/>
          <ac:spMkLst>
            <pc:docMk/>
            <pc:sldMk cId="882350205" sldId="272"/>
            <ac:spMk id="14" creationId="{097F065D-BDA2-4A60-AF5D-14913D547CEB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15" creationId="{072263B3-ED79-E602-8F90-5C8655D2359D}"/>
          </ac:spMkLst>
        </pc:spChg>
        <pc:spChg chg="mod">
          <ac:chgData name="Dave Glover" userId="baf1cdae0a412c89" providerId="LiveId" clId="{AA92A218-6C02-47E4-8BC3-997A39C2132D}" dt="2022-07-09T02:27:22.166" v="278" actId="553"/>
          <ac:spMkLst>
            <pc:docMk/>
            <pc:sldMk cId="882350205" sldId="272"/>
            <ac:spMk id="16" creationId="{BC55B609-C2FA-48B9-B67B-52EA86D99989}"/>
          </ac:spMkLst>
        </pc:spChg>
        <pc:spChg chg="del">
          <ac:chgData name="Dave Glover" userId="baf1cdae0a412c89" providerId="LiveId" clId="{AA92A218-6C02-47E4-8BC3-997A39C2132D}" dt="2022-07-09T02:21:44.361" v="100" actId="478"/>
          <ac:spMkLst>
            <pc:docMk/>
            <pc:sldMk cId="882350205" sldId="272"/>
            <ac:spMk id="17" creationId="{C3788FAF-D102-4417-99D2-04F56D7E206D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18" creationId="{5C6551E0-CCF4-345F-0D51-9EA4AB06076D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19" creationId="{FFC9B050-9432-B7C0-9BB6-E5C7B02F7133}"/>
          </ac:spMkLst>
        </pc:spChg>
        <pc:spChg chg="del">
          <ac:chgData name="Dave Glover" userId="baf1cdae0a412c89" providerId="LiveId" clId="{AA92A218-6C02-47E4-8BC3-997A39C2132D}" dt="2022-07-09T02:19:20.542" v="86" actId="478"/>
          <ac:spMkLst>
            <pc:docMk/>
            <pc:sldMk cId="882350205" sldId="272"/>
            <ac:spMk id="20" creationId="{7EF6125E-6357-4EAE-A178-D1E5DEA1E03F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21" creationId="{C4191A70-CD24-2807-4D89-39E65FF98744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22" creationId="{7B067BA7-8CDA-6CD9-4F1E-BD30FD4F6C74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23" creationId="{D5652613-FDD5-2807-EFD7-E2F8D6FE9EC0}"/>
          </ac:spMkLst>
        </pc:spChg>
        <pc:spChg chg="mod">
          <ac:chgData name="Dave Glover" userId="baf1cdae0a412c89" providerId="LiveId" clId="{AA92A218-6C02-47E4-8BC3-997A39C2132D}" dt="2022-07-09T02:27:42.033" v="283" actId="1037"/>
          <ac:spMkLst>
            <pc:docMk/>
            <pc:sldMk cId="882350205" sldId="272"/>
            <ac:spMk id="24" creationId="{FCE4B4EF-D419-465B-A66B-0040BE2E3DE8}"/>
          </ac:spMkLst>
        </pc:spChg>
        <pc:spChg chg="mod">
          <ac:chgData name="Dave Glover" userId="baf1cdae0a412c89" providerId="LiveId" clId="{AA92A218-6C02-47E4-8BC3-997A39C2132D}" dt="2022-07-09T02:22:01.536" v="109" actId="14100"/>
          <ac:spMkLst>
            <pc:docMk/>
            <pc:sldMk cId="882350205" sldId="272"/>
            <ac:spMk id="25" creationId="{41AED62D-AADB-4198-99A1-18FDDEBB5115}"/>
          </ac:spMkLst>
        </pc:spChg>
        <pc:spChg chg="mod">
          <ac:chgData name="Dave Glover" userId="baf1cdae0a412c89" providerId="LiveId" clId="{AA92A218-6C02-47E4-8BC3-997A39C2132D}" dt="2022-07-09T02:28:22.651" v="293" actId="207"/>
          <ac:spMkLst>
            <pc:docMk/>
            <pc:sldMk cId="882350205" sldId="272"/>
            <ac:spMk id="26" creationId="{564CC407-244F-4390-826F-B8641504C10C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27" creationId="{8B0F3A7E-D86A-D960-0B49-EE5E48E67B30}"/>
          </ac:spMkLst>
        </pc:spChg>
        <pc:spChg chg="del">
          <ac:chgData name="Dave Glover" userId="baf1cdae0a412c89" providerId="LiveId" clId="{AA92A218-6C02-47E4-8BC3-997A39C2132D}" dt="2022-07-09T02:21:24.679" v="98" actId="478"/>
          <ac:spMkLst>
            <pc:docMk/>
            <pc:sldMk cId="882350205" sldId="272"/>
            <ac:spMk id="28" creationId="{73334198-0B53-4852-B10F-A7E4117BCCDC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31" creationId="{44A623C5-2584-B338-CAFD-434F0BEC7F62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33" creationId="{D879F71C-FEDE-0E45-5B16-76A96C1D94E1}"/>
          </ac:spMkLst>
        </pc:spChg>
        <pc:spChg chg="add mod">
          <ac:chgData name="Dave Glover" userId="baf1cdae0a412c89" providerId="LiveId" clId="{AA92A218-6C02-47E4-8BC3-997A39C2132D}" dt="2022-07-09T02:28:00.616" v="292" actId="1038"/>
          <ac:spMkLst>
            <pc:docMk/>
            <pc:sldMk cId="882350205" sldId="272"/>
            <ac:spMk id="35" creationId="{C0EFF04D-9EAD-E7A7-3D3C-4FED773B68DA}"/>
          </ac:spMkLst>
        </pc:spChg>
        <pc:spChg chg="del">
          <ac:chgData name="Dave Glover" userId="baf1cdae0a412c89" providerId="LiveId" clId="{AA92A218-6C02-47E4-8BC3-997A39C2132D}" dt="2022-07-09T02:21:28.870" v="99" actId="478"/>
          <ac:spMkLst>
            <pc:docMk/>
            <pc:sldMk cId="882350205" sldId="272"/>
            <ac:spMk id="36" creationId="{7EDDEEBF-C9C5-4A95-B2AF-9AFAABAC55AF}"/>
          </ac:spMkLst>
        </pc:spChg>
        <pc:spChg chg="del">
          <ac:chgData name="Dave Glover" userId="baf1cdae0a412c89" providerId="LiveId" clId="{AA92A218-6C02-47E4-8BC3-997A39C2132D}" dt="2022-07-09T02:21:28.870" v="99" actId="478"/>
          <ac:spMkLst>
            <pc:docMk/>
            <pc:sldMk cId="882350205" sldId="272"/>
            <ac:spMk id="38" creationId="{4BA93CA6-D93B-46EB-879E-B1891E83B0D2}"/>
          </ac:spMkLst>
        </pc:spChg>
        <pc:spChg chg="del">
          <ac:chgData name="Dave Glover" userId="baf1cdae0a412c89" providerId="LiveId" clId="{AA92A218-6C02-47E4-8BC3-997A39C2132D}" dt="2022-07-09T02:21:44.361" v="100" actId="478"/>
          <ac:spMkLst>
            <pc:docMk/>
            <pc:sldMk cId="882350205" sldId="272"/>
            <ac:spMk id="42" creationId="{85365C0F-E2D7-462A-94A1-4275BE8E4DFE}"/>
          </ac:spMkLst>
        </pc:spChg>
        <pc:spChg chg="del">
          <ac:chgData name="Dave Glover" userId="baf1cdae0a412c89" providerId="LiveId" clId="{AA92A218-6C02-47E4-8BC3-997A39C2132D}" dt="2022-07-09T02:21:44.361" v="100" actId="478"/>
          <ac:spMkLst>
            <pc:docMk/>
            <pc:sldMk cId="882350205" sldId="272"/>
            <ac:spMk id="48" creationId="{1F409A8A-D18E-440B-8840-977705C1C70E}"/>
          </ac:spMkLst>
        </pc:spChg>
        <pc:spChg chg="del">
          <ac:chgData name="Dave Glover" userId="baf1cdae0a412c89" providerId="LiveId" clId="{AA92A218-6C02-47E4-8BC3-997A39C2132D}" dt="2022-07-09T02:21:44.361" v="100" actId="478"/>
          <ac:spMkLst>
            <pc:docMk/>
            <pc:sldMk cId="882350205" sldId="272"/>
            <ac:spMk id="50" creationId="{39992D0A-2284-4850-9BC9-2F71BA2DB08E}"/>
          </ac:spMkLst>
        </pc:spChg>
        <pc:spChg chg="add mod">
          <ac:chgData name="Dave Glover" userId="baf1cdae0a412c89" providerId="LiveId" clId="{AA92A218-6C02-47E4-8BC3-997A39C2132D}" dt="2022-07-09T02:21:45.259" v="101"/>
          <ac:spMkLst>
            <pc:docMk/>
            <pc:sldMk cId="882350205" sldId="272"/>
            <ac:spMk id="51" creationId="{A29A5309-7F63-88A7-8D45-671481154531}"/>
          </ac:spMkLst>
        </pc:spChg>
        <pc:spChg chg="del">
          <ac:chgData name="Dave Glover" userId="baf1cdae0a412c89" providerId="LiveId" clId="{AA92A218-6C02-47E4-8BC3-997A39C2132D}" dt="2022-07-09T02:21:44.361" v="100" actId="478"/>
          <ac:spMkLst>
            <pc:docMk/>
            <pc:sldMk cId="882350205" sldId="272"/>
            <ac:spMk id="52" creationId="{84F80889-09C4-48C6-86A9-0C739E95361E}"/>
          </ac:spMkLst>
        </pc:spChg>
        <pc:spChg chg="mod">
          <ac:chgData name="Dave Glover" userId="baf1cdae0a412c89" providerId="LiveId" clId="{AA92A218-6C02-47E4-8BC3-997A39C2132D}" dt="2022-07-09T02:25:24.312" v="197" actId="6549"/>
          <ac:spMkLst>
            <pc:docMk/>
            <pc:sldMk cId="882350205" sldId="272"/>
            <ac:spMk id="53" creationId="{FF5B87B5-90D6-47B4-BE56-8584FC5138A1}"/>
          </ac:spMkLst>
        </pc:spChg>
        <pc:spChg chg="add mod">
          <ac:chgData name="Dave Glover" userId="baf1cdae0a412c89" providerId="LiveId" clId="{AA92A218-6C02-47E4-8BC3-997A39C2132D}" dt="2022-07-09T02:28:39.026" v="294" actId="14100"/>
          <ac:spMkLst>
            <pc:docMk/>
            <pc:sldMk cId="882350205" sldId="272"/>
            <ac:spMk id="54" creationId="{8CE6273B-CAC3-FFC5-4C0B-6E72A5A6D8EB}"/>
          </ac:spMkLst>
        </pc:spChg>
        <pc:spChg chg="add mod">
          <ac:chgData name="Dave Glover" userId="baf1cdae0a412c89" providerId="LiveId" clId="{AA92A218-6C02-47E4-8BC3-997A39C2132D}" dt="2022-07-09T02:21:45.259" v="101"/>
          <ac:spMkLst>
            <pc:docMk/>
            <pc:sldMk cId="882350205" sldId="272"/>
            <ac:spMk id="55" creationId="{8520AF9A-7FBD-EB7B-2BDF-EA243AE8E4B6}"/>
          </ac:spMkLst>
        </pc:spChg>
        <pc:spChg chg="mod">
          <ac:chgData name="Dave Glover" userId="baf1cdae0a412c89" providerId="LiveId" clId="{AA92A218-6C02-47E4-8BC3-997A39C2132D}" dt="2022-07-09T02:29:53.591" v="309" actId="404"/>
          <ac:spMkLst>
            <pc:docMk/>
            <pc:sldMk cId="882350205" sldId="272"/>
            <ac:spMk id="57" creationId="{8C286AC2-23C4-FB3F-FC14-D15773B9A66D}"/>
          </ac:spMkLst>
        </pc:spChg>
        <pc:spChg chg="mod">
          <ac:chgData name="Dave Glover" userId="baf1cdae0a412c89" providerId="LiveId" clId="{AA92A218-6C02-47E4-8BC3-997A39C2132D}" dt="2022-07-09T02:28:58.894" v="297" actId="1076"/>
          <ac:spMkLst>
            <pc:docMk/>
            <pc:sldMk cId="882350205" sldId="272"/>
            <ac:spMk id="58" creationId="{E2BD25BE-C020-B7F8-7104-EF6EF82D18E9}"/>
          </ac:spMkLst>
        </pc:spChg>
        <pc:spChg chg="add mod">
          <ac:chgData name="Dave Glover" userId="baf1cdae0a412c89" providerId="LiveId" clId="{AA92A218-6C02-47E4-8BC3-997A39C2132D}" dt="2022-07-09T02:21:45.259" v="101"/>
          <ac:spMkLst>
            <pc:docMk/>
            <pc:sldMk cId="882350205" sldId="272"/>
            <ac:spMk id="59" creationId="{55DC165A-FB41-F908-0D32-060F5D6F6D54}"/>
          </ac:spMkLst>
        </pc:spChg>
        <pc:spChg chg="add mod">
          <ac:chgData name="Dave Glover" userId="baf1cdae0a412c89" providerId="LiveId" clId="{AA92A218-6C02-47E4-8BC3-997A39C2132D}" dt="2022-07-09T02:21:45.259" v="101"/>
          <ac:spMkLst>
            <pc:docMk/>
            <pc:sldMk cId="882350205" sldId="272"/>
            <ac:spMk id="60" creationId="{FE21659E-B4E2-4995-CBD8-A0109C10514B}"/>
          </ac:spMkLst>
        </pc:spChg>
        <pc:spChg chg="add mod">
          <ac:chgData name="Dave Glover" userId="baf1cdae0a412c89" providerId="LiveId" clId="{AA92A218-6C02-47E4-8BC3-997A39C2132D}" dt="2022-07-09T02:21:45.259" v="101"/>
          <ac:spMkLst>
            <pc:docMk/>
            <pc:sldMk cId="882350205" sldId="272"/>
            <ac:spMk id="61" creationId="{87FE4863-D3D3-7135-77A5-956E797CAFFC}"/>
          </ac:spMkLst>
        </pc:spChg>
        <pc:spChg chg="mod">
          <ac:chgData name="Dave Glover" userId="baf1cdae0a412c89" providerId="LiveId" clId="{AA92A218-6C02-47E4-8BC3-997A39C2132D}" dt="2022-07-09T02:29:49.896" v="308" actId="404"/>
          <ac:spMkLst>
            <pc:docMk/>
            <pc:sldMk cId="882350205" sldId="272"/>
            <ac:spMk id="63" creationId="{C5303B0E-0E75-B897-1621-DDD109F6B8E5}"/>
          </ac:spMkLst>
        </pc:spChg>
        <pc:spChg chg="mod">
          <ac:chgData name="Dave Glover" userId="baf1cdae0a412c89" providerId="LiveId" clId="{AA92A218-6C02-47E4-8BC3-997A39C2132D}" dt="2022-07-09T02:29:23.533" v="300" actId="1076"/>
          <ac:spMkLst>
            <pc:docMk/>
            <pc:sldMk cId="882350205" sldId="272"/>
            <ac:spMk id="64" creationId="{31D82423-7D33-B5E8-A013-A0D92FB1C7CB}"/>
          </ac:spMkLst>
        </pc:spChg>
        <pc:spChg chg="mod">
          <ac:chgData name="Dave Glover" userId="baf1cdae0a412c89" providerId="LiveId" clId="{AA92A218-6C02-47E4-8BC3-997A39C2132D}" dt="2022-07-09T02:29:41.069" v="307" actId="404"/>
          <ac:spMkLst>
            <pc:docMk/>
            <pc:sldMk cId="882350205" sldId="272"/>
            <ac:spMk id="66" creationId="{5BA542A8-8900-746C-9619-231DA20DC7FF}"/>
          </ac:spMkLst>
        </pc:spChg>
        <pc:spChg chg="mod">
          <ac:chgData name="Dave Glover" userId="baf1cdae0a412c89" providerId="LiveId" clId="{AA92A218-6C02-47E4-8BC3-997A39C2132D}" dt="2022-07-09T02:21:45.259" v="101"/>
          <ac:spMkLst>
            <pc:docMk/>
            <pc:sldMk cId="882350205" sldId="272"/>
            <ac:spMk id="67" creationId="{FB4F8A1B-3CDD-F177-CB70-077D04531390}"/>
          </ac:spMkLst>
        </pc:spChg>
        <pc:grpChg chg="add mod">
          <ac:chgData name="Dave Glover" userId="baf1cdae0a412c89" providerId="LiveId" clId="{AA92A218-6C02-47E4-8BC3-997A39C2132D}" dt="2022-07-09T02:21:45.259" v="101"/>
          <ac:grpSpMkLst>
            <pc:docMk/>
            <pc:sldMk cId="882350205" sldId="272"/>
            <ac:grpSpMk id="56" creationId="{DBCDDF2E-D7E2-9C38-E4AF-A81B0B936A31}"/>
          </ac:grpSpMkLst>
        </pc:grpChg>
        <pc:grpChg chg="add mod">
          <ac:chgData name="Dave Glover" userId="baf1cdae0a412c89" providerId="LiveId" clId="{AA92A218-6C02-47E4-8BC3-997A39C2132D}" dt="2022-07-09T02:21:45.259" v="101"/>
          <ac:grpSpMkLst>
            <pc:docMk/>
            <pc:sldMk cId="882350205" sldId="272"/>
            <ac:grpSpMk id="62" creationId="{A22C1930-EC12-7A4F-F094-9799608D05C4}"/>
          </ac:grpSpMkLst>
        </pc:grpChg>
        <pc:grpChg chg="add mod">
          <ac:chgData name="Dave Glover" userId="baf1cdae0a412c89" providerId="LiveId" clId="{AA92A218-6C02-47E4-8BC3-997A39C2132D}" dt="2022-07-09T02:21:45.259" v="101"/>
          <ac:grpSpMkLst>
            <pc:docMk/>
            <pc:sldMk cId="882350205" sldId="272"/>
            <ac:grpSpMk id="65" creationId="{7A5324DE-4143-8971-46CB-E2606B738B20}"/>
          </ac:grpSpMkLst>
        </pc:grpChg>
      </pc:sldChg>
      <pc:sldChg chg="modSp mod">
        <pc:chgData name="Dave Glover" userId="baf1cdae0a412c89" providerId="LiveId" clId="{AA92A218-6C02-47E4-8BC3-997A39C2132D}" dt="2022-07-09T02:26:03.577" v="261" actId="6549"/>
        <pc:sldMkLst>
          <pc:docMk/>
          <pc:sldMk cId="730510713" sldId="277"/>
        </pc:sldMkLst>
        <pc:spChg chg="mod">
          <ac:chgData name="Dave Glover" userId="baf1cdae0a412c89" providerId="LiveId" clId="{AA92A218-6C02-47E4-8BC3-997A39C2132D}" dt="2022-07-09T02:26:03.577" v="261" actId="6549"/>
          <ac:spMkLst>
            <pc:docMk/>
            <pc:sldMk cId="730510713" sldId="277"/>
            <ac:spMk id="6" creationId="{F90CA172-44C4-48BC-95FA-E51FB024F866}"/>
          </ac:spMkLst>
        </pc:spChg>
      </pc:sldChg>
      <pc:sldChg chg="add del">
        <pc:chgData name="Dave Glover" userId="baf1cdae0a412c89" providerId="LiveId" clId="{AA92A218-6C02-47E4-8BC3-997A39C2132D}" dt="2022-07-09T02:18:49.084" v="85" actId="47"/>
        <pc:sldMkLst>
          <pc:docMk/>
          <pc:sldMk cId="636063120" sldId="280"/>
        </pc:sldMkLst>
      </pc:sldChg>
    </pc:docChg>
  </pc:docChgLst>
  <pc:docChgLst>
    <pc:chgData name="Dave Glover" userId="baf1cdae0a412c89" providerId="LiveId" clId="{75153D9F-348B-084B-BAE8-3F08E4B8473E}"/>
    <pc:docChg chg="undo custSel addSld delSld modSld">
      <pc:chgData name="Dave Glover" userId="baf1cdae0a412c89" providerId="LiveId" clId="{75153D9F-348B-084B-BAE8-3F08E4B8473E}" dt="2022-03-15T12:36:28.848" v="1948" actId="1076"/>
      <pc:docMkLst>
        <pc:docMk/>
      </pc:docMkLst>
      <pc:sldChg chg="delSp modSp add del mod">
        <pc:chgData name="Dave Glover" userId="baf1cdae0a412c89" providerId="LiveId" clId="{75153D9F-348B-084B-BAE8-3F08E4B8473E}" dt="2022-03-05T07:23:28.633" v="1014" actId="2696"/>
        <pc:sldMkLst>
          <pc:docMk/>
          <pc:sldMk cId="147340812" sldId="276"/>
        </pc:sldMkLst>
        <pc:spChg chg="mod">
          <ac:chgData name="Dave Glover" userId="baf1cdae0a412c89" providerId="LiveId" clId="{75153D9F-348B-084B-BAE8-3F08E4B8473E}" dt="2022-01-21T00:14:30.463" v="347" actId="14100"/>
          <ac:spMkLst>
            <pc:docMk/>
            <pc:sldMk cId="147340812" sldId="276"/>
            <ac:spMk id="4" creationId="{8CA1FB96-4995-41EA-A8A3-733FF69B3B6B}"/>
          </ac:spMkLst>
        </pc:spChg>
        <pc:spChg chg="del">
          <ac:chgData name="Dave Glover" userId="baf1cdae0a412c89" providerId="LiveId" clId="{75153D9F-348B-084B-BAE8-3F08E4B8473E}" dt="2022-01-21T00:14:23.077" v="346" actId="478"/>
          <ac:spMkLst>
            <pc:docMk/>
            <pc:sldMk cId="147340812" sldId="276"/>
            <ac:spMk id="5" creationId="{2381D63E-68A9-454B-A872-B2632E80F906}"/>
          </ac:spMkLst>
        </pc:spChg>
        <pc:spChg chg="mod">
          <ac:chgData name="Dave Glover" userId="baf1cdae0a412c89" providerId="LiveId" clId="{75153D9F-348B-084B-BAE8-3F08E4B8473E}" dt="2022-01-21T00:06:31.334" v="5" actId="20577"/>
          <ac:spMkLst>
            <pc:docMk/>
            <pc:sldMk cId="147340812" sldId="276"/>
            <ac:spMk id="6" creationId="{F90CA172-44C4-48BC-95FA-E51FB024F866}"/>
          </ac:spMkLst>
        </pc:spChg>
        <pc:spChg chg="del">
          <ac:chgData name="Dave Glover" userId="baf1cdae0a412c89" providerId="LiveId" clId="{75153D9F-348B-084B-BAE8-3F08E4B8473E}" dt="2022-01-21T00:07:05.744" v="73" actId="478"/>
          <ac:spMkLst>
            <pc:docMk/>
            <pc:sldMk cId="147340812" sldId="276"/>
            <ac:spMk id="13" creationId="{BE0BCBA8-7016-4886-A8A3-E6D59FDE3619}"/>
          </ac:spMkLst>
        </pc:spChg>
        <pc:spChg chg="del">
          <ac:chgData name="Dave Glover" userId="baf1cdae0a412c89" providerId="LiveId" clId="{75153D9F-348B-084B-BAE8-3F08E4B8473E}" dt="2022-01-21T00:07:06.576" v="74" actId="478"/>
          <ac:spMkLst>
            <pc:docMk/>
            <pc:sldMk cId="147340812" sldId="276"/>
            <ac:spMk id="14" creationId="{097F065D-BDA2-4A60-AF5D-14913D547CEB}"/>
          </ac:spMkLst>
        </pc:spChg>
        <pc:spChg chg="mod">
          <ac:chgData name="Dave Glover" userId="baf1cdae0a412c89" providerId="LiveId" clId="{75153D9F-348B-084B-BAE8-3F08E4B8473E}" dt="2022-01-21T00:12:55.966" v="319" actId="1076"/>
          <ac:spMkLst>
            <pc:docMk/>
            <pc:sldMk cId="147340812" sldId="276"/>
            <ac:spMk id="15" creationId="{177DA84F-2117-4B59-A697-4223BD4D171E}"/>
          </ac:spMkLst>
        </pc:spChg>
        <pc:spChg chg="del">
          <ac:chgData name="Dave Glover" userId="baf1cdae0a412c89" providerId="LiveId" clId="{75153D9F-348B-084B-BAE8-3F08E4B8473E}" dt="2022-01-21T00:07:07.503" v="75" actId="478"/>
          <ac:spMkLst>
            <pc:docMk/>
            <pc:sldMk cId="147340812" sldId="276"/>
            <ac:spMk id="16" creationId="{BC55B609-C2FA-48B9-B67B-52EA86D99989}"/>
          </ac:spMkLst>
        </pc:spChg>
        <pc:spChg chg="mod">
          <ac:chgData name="Dave Glover" userId="baf1cdae0a412c89" providerId="LiveId" clId="{75153D9F-348B-084B-BAE8-3F08E4B8473E}" dt="2022-01-21T00:28:45.517" v="417" actId="20577"/>
          <ac:spMkLst>
            <pc:docMk/>
            <pc:sldMk cId="147340812" sldId="276"/>
            <ac:spMk id="20" creationId="{7EF6125E-6357-4EAE-A178-D1E5DEA1E03F}"/>
          </ac:spMkLst>
        </pc:spChg>
        <pc:spChg chg="del mod">
          <ac:chgData name="Dave Glover" userId="baf1cdae0a412c89" providerId="LiveId" clId="{75153D9F-348B-084B-BAE8-3F08E4B8473E}" dt="2022-01-21T00:07:09.637" v="77" actId="478"/>
          <ac:spMkLst>
            <pc:docMk/>
            <pc:sldMk cId="147340812" sldId="276"/>
            <ac:spMk id="24" creationId="{FCE4B4EF-D419-465B-A66B-0040BE2E3DE8}"/>
          </ac:spMkLst>
        </pc:spChg>
        <pc:spChg chg="mod">
          <ac:chgData name="Dave Glover" userId="baf1cdae0a412c89" providerId="LiveId" clId="{75153D9F-348B-084B-BAE8-3F08E4B8473E}" dt="2022-01-21T00:07:01.825" v="72" actId="6549"/>
          <ac:spMkLst>
            <pc:docMk/>
            <pc:sldMk cId="147340812" sldId="276"/>
            <ac:spMk id="25" creationId="{41AED62D-AADB-4198-99A1-18FDDEBB5115}"/>
          </ac:spMkLst>
        </pc:spChg>
        <pc:spChg chg="del">
          <ac:chgData name="Dave Glover" userId="baf1cdae0a412c89" providerId="LiveId" clId="{75153D9F-348B-084B-BAE8-3F08E4B8473E}" dt="2022-01-21T00:07:11.207" v="78" actId="478"/>
          <ac:spMkLst>
            <pc:docMk/>
            <pc:sldMk cId="147340812" sldId="276"/>
            <ac:spMk id="26" creationId="{564CC407-244F-4390-826F-B8641504C10C}"/>
          </ac:spMkLst>
        </pc:spChg>
        <pc:spChg chg="mod">
          <ac:chgData name="Dave Glover" userId="baf1cdae0a412c89" providerId="LiveId" clId="{75153D9F-348B-084B-BAE8-3F08E4B8473E}" dt="2022-01-21T00:12:41.797" v="318" actId="1076"/>
          <ac:spMkLst>
            <pc:docMk/>
            <pc:sldMk cId="147340812" sldId="276"/>
            <ac:spMk id="28" creationId="{73334198-0B53-4852-B10F-A7E4117BCCDC}"/>
          </ac:spMkLst>
        </pc:spChg>
        <pc:spChg chg="mod">
          <ac:chgData name="Dave Glover" userId="baf1cdae0a412c89" providerId="LiveId" clId="{75153D9F-348B-084B-BAE8-3F08E4B8473E}" dt="2022-01-21T00:12:41.797" v="318" actId="1076"/>
          <ac:spMkLst>
            <pc:docMk/>
            <pc:sldMk cId="147340812" sldId="276"/>
            <ac:spMk id="30" creationId="{3F6AE75A-CF02-47BB-ABA6-C191A47D755E}"/>
          </ac:spMkLst>
        </pc:spChg>
        <pc:spChg chg="mod">
          <ac:chgData name="Dave Glover" userId="baf1cdae0a412c89" providerId="LiveId" clId="{75153D9F-348B-084B-BAE8-3F08E4B8473E}" dt="2022-01-21T00:12:41.797" v="318" actId="1076"/>
          <ac:spMkLst>
            <pc:docMk/>
            <pc:sldMk cId="147340812" sldId="276"/>
            <ac:spMk id="32" creationId="{2228F41E-E1B1-4114-907F-771E72AD9B4B}"/>
          </ac:spMkLst>
        </pc:spChg>
        <pc:spChg chg="mod">
          <ac:chgData name="Dave Glover" userId="baf1cdae0a412c89" providerId="LiveId" clId="{75153D9F-348B-084B-BAE8-3F08E4B8473E}" dt="2022-01-21T00:10:01.459" v="110" actId="14100"/>
          <ac:spMkLst>
            <pc:docMk/>
            <pc:sldMk cId="147340812" sldId="276"/>
            <ac:spMk id="36" creationId="{7EDDEEBF-C9C5-4A95-B2AF-9AFAABAC55AF}"/>
          </ac:spMkLst>
        </pc:spChg>
        <pc:spChg chg="mod">
          <ac:chgData name="Dave Glover" userId="baf1cdae0a412c89" providerId="LiveId" clId="{75153D9F-348B-084B-BAE8-3F08E4B8473E}" dt="2022-01-21T00:13:14.993" v="341" actId="20577"/>
          <ac:spMkLst>
            <pc:docMk/>
            <pc:sldMk cId="147340812" sldId="276"/>
            <ac:spMk id="38" creationId="{4BA93CA6-D93B-46EB-879E-B1891E83B0D2}"/>
          </ac:spMkLst>
        </pc:spChg>
        <pc:spChg chg="del mod">
          <ac:chgData name="Dave Glover" userId="baf1cdae0a412c89" providerId="LiveId" clId="{75153D9F-348B-084B-BAE8-3F08E4B8473E}" dt="2022-01-21T00:08:01.674" v="84" actId="478"/>
          <ac:spMkLst>
            <pc:docMk/>
            <pc:sldMk cId="147340812" sldId="276"/>
            <ac:spMk id="40" creationId="{45BF0775-D178-45A9-85DF-7400E01EE375}"/>
          </ac:spMkLst>
        </pc:spChg>
        <pc:spChg chg="mod">
          <ac:chgData name="Dave Glover" userId="baf1cdae0a412c89" providerId="LiveId" clId="{75153D9F-348B-084B-BAE8-3F08E4B8473E}" dt="2022-01-21T00:12:55.966" v="319" actId="1076"/>
          <ac:spMkLst>
            <pc:docMk/>
            <pc:sldMk cId="147340812" sldId="276"/>
            <ac:spMk id="42" creationId="{85365C0F-E2D7-462A-94A1-4275BE8E4DFE}"/>
          </ac:spMkLst>
        </pc:spChg>
        <pc:spChg chg="mod">
          <ac:chgData name="Dave Glover" userId="baf1cdae0a412c89" providerId="LiveId" clId="{75153D9F-348B-084B-BAE8-3F08E4B8473E}" dt="2022-01-21T00:12:55.966" v="319" actId="1076"/>
          <ac:spMkLst>
            <pc:docMk/>
            <pc:sldMk cId="147340812" sldId="276"/>
            <ac:spMk id="48" creationId="{1F409A8A-D18E-440B-8840-977705C1C70E}"/>
          </ac:spMkLst>
        </pc:spChg>
        <pc:spChg chg="mod">
          <ac:chgData name="Dave Glover" userId="baf1cdae0a412c89" providerId="LiveId" clId="{75153D9F-348B-084B-BAE8-3F08E4B8473E}" dt="2022-01-21T00:13:55.606" v="345" actId="14100"/>
          <ac:spMkLst>
            <pc:docMk/>
            <pc:sldMk cId="147340812" sldId="276"/>
            <ac:spMk id="50" creationId="{39992D0A-2284-4850-9BC9-2F71BA2DB08E}"/>
          </ac:spMkLst>
        </pc:spChg>
        <pc:spChg chg="mod">
          <ac:chgData name="Dave Glover" userId="baf1cdae0a412c89" providerId="LiveId" clId="{75153D9F-348B-084B-BAE8-3F08E4B8473E}" dt="2022-01-21T00:13:47.130" v="344" actId="14100"/>
          <ac:spMkLst>
            <pc:docMk/>
            <pc:sldMk cId="147340812" sldId="276"/>
            <ac:spMk id="52" creationId="{84F80889-09C4-48C6-86A9-0C739E95361E}"/>
          </ac:spMkLst>
        </pc:spChg>
        <pc:spChg chg="mod">
          <ac:chgData name="Dave Glover" userId="baf1cdae0a412c89" providerId="LiveId" clId="{75153D9F-348B-084B-BAE8-3F08E4B8473E}" dt="2022-01-21T00:09:38.587" v="107" actId="6549"/>
          <ac:spMkLst>
            <pc:docMk/>
            <pc:sldMk cId="147340812" sldId="276"/>
            <ac:spMk id="55" creationId="{BED448E8-F001-4179-A684-98A5326796D6}"/>
          </ac:spMkLst>
        </pc:spChg>
        <pc:spChg chg="mod">
          <ac:chgData name="Dave Glover" userId="baf1cdae0a412c89" providerId="LiveId" clId="{75153D9F-348B-084B-BAE8-3F08E4B8473E}" dt="2022-01-21T00:13:28.146" v="342" actId="242"/>
          <ac:spMkLst>
            <pc:docMk/>
            <pc:sldMk cId="147340812" sldId="276"/>
            <ac:spMk id="57" creationId="{614B9621-B50E-49FE-8254-03B7F8D56EE3}"/>
          </ac:spMkLst>
        </pc:spChg>
      </pc:sldChg>
      <pc:sldChg chg="addSp delSp modSp add mod">
        <pc:chgData name="Dave Glover" userId="baf1cdae0a412c89" providerId="LiveId" clId="{75153D9F-348B-084B-BAE8-3F08E4B8473E}" dt="2022-03-15T12:36:28.848" v="1948" actId="1076"/>
        <pc:sldMkLst>
          <pc:docMk/>
          <pc:sldMk cId="730510713" sldId="277"/>
        </pc:sldMkLst>
        <pc:spChg chg="del">
          <ac:chgData name="Dave Glover" userId="baf1cdae0a412c89" providerId="LiveId" clId="{75153D9F-348B-084B-BAE8-3F08E4B8473E}" dt="2022-03-09T22:29:19.189" v="1149" actId="478"/>
          <ac:spMkLst>
            <pc:docMk/>
            <pc:sldMk cId="730510713" sldId="277"/>
            <ac:spMk id="2" creationId="{204EA7EA-275E-4510-B6ED-E3A8E914C39B}"/>
          </ac:spMkLst>
        </pc:spChg>
        <pc:spChg chg="add mod">
          <ac:chgData name="Dave Glover" userId="baf1cdae0a412c89" providerId="LiveId" clId="{75153D9F-348B-084B-BAE8-3F08E4B8473E}" dt="2022-03-15T12:36:28.848" v="1948" actId="1076"/>
          <ac:spMkLst>
            <pc:docMk/>
            <pc:sldMk cId="730510713" sldId="277"/>
            <ac:spMk id="2" creationId="{D6E05195-DE5F-5DC7-0F33-EE4ACB716A0D}"/>
          </ac:spMkLst>
        </pc:spChg>
        <pc:spChg chg="mod">
          <ac:chgData name="Dave Glover" userId="baf1cdae0a412c89" providerId="LiveId" clId="{75153D9F-348B-084B-BAE8-3F08E4B8473E}" dt="2022-03-15T12:31:04.044" v="1889" actId="553"/>
          <ac:spMkLst>
            <pc:docMk/>
            <pc:sldMk cId="730510713" sldId="277"/>
            <ac:spMk id="3" creationId="{0A5B95B4-0198-42AC-94EC-466691DA0D91}"/>
          </ac:spMkLst>
        </pc:spChg>
        <pc:spChg chg="mod">
          <ac:chgData name="Dave Glover" userId="baf1cdae0a412c89" providerId="LiveId" clId="{75153D9F-348B-084B-BAE8-3F08E4B8473E}" dt="2022-03-15T12:31:04.044" v="1889" actId="553"/>
          <ac:spMkLst>
            <pc:docMk/>
            <pc:sldMk cId="730510713" sldId="277"/>
            <ac:spMk id="4" creationId="{8CA1FB96-4995-41EA-A8A3-733FF69B3B6B}"/>
          </ac:spMkLst>
        </pc:spChg>
        <pc:spChg chg="add mod">
          <ac:chgData name="Dave Glover" userId="baf1cdae0a412c89" providerId="LiveId" clId="{75153D9F-348B-084B-BAE8-3F08E4B8473E}" dt="2022-03-15T12:31:04.044" v="1889" actId="553"/>
          <ac:spMkLst>
            <pc:docMk/>
            <pc:sldMk cId="730510713" sldId="277"/>
            <ac:spMk id="5" creationId="{B5E27518-D7AF-6744-8FB6-4E4619E23504}"/>
          </ac:spMkLst>
        </pc:spChg>
        <pc:spChg chg="mod">
          <ac:chgData name="Dave Glover" userId="baf1cdae0a412c89" providerId="LiveId" clId="{75153D9F-348B-084B-BAE8-3F08E4B8473E}" dt="2022-03-05T07:09:48.524" v="752" actId="20577"/>
          <ac:spMkLst>
            <pc:docMk/>
            <pc:sldMk cId="730510713" sldId="277"/>
            <ac:spMk id="6" creationId="{F90CA172-44C4-48BC-95FA-E51FB024F866}"/>
          </ac:spMkLst>
        </pc:spChg>
        <pc:spChg chg="mod">
          <ac:chgData name="Dave Glover" userId="baf1cdae0a412c89" providerId="LiveId" clId="{75153D9F-348B-084B-BAE8-3F08E4B8473E}" dt="2022-03-15T12:31:04.044" v="1889" actId="553"/>
          <ac:spMkLst>
            <pc:docMk/>
            <pc:sldMk cId="730510713" sldId="277"/>
            <ac:spMk id="7" creationId="{A8076F6C-C960-47D1-A61C-5997C8AAB89A}"/>
          </ac:spMkLst>
        </pc:spChg>
        <pc:spChg chg="mod">
          <ac:chgData name="Dave Glover" userId="baf1cdae0a412c89" providerId="LiveId" clId="{75153D9F-348B-084B-BAE8-3F08E4B8473E}" dt="2022-03-15T12:31:32.862" v="1891" actId="14100"/>
          <ac:spMkLst>
            <pc:docMk/>
            <pc:sldMk cId="730510713" sldId="277"/>
            <ac:spMk id="8" creationId="{5B9E0BC1-D26C-4646-8D63-5ED0D03201F2}"/>
          </ac:spMkLst>
        </pc:spChg>
        <pc:spChg chg="mod">
          <ac:chgData name="Dave Glover" userId="baf1cdae0a412c89" providerId="LiveId" clId="{75153D9F-348B-084B-BAE8-3F08E4B8473E}" dt="2022-03-15T12:31:04.044" v="1889" actId="553"/>
          <ac:spMkLst>
            <pc:docMk/>
            <pc:sldMk cId="730510713" sldId="277"/>
            <ac:spMk id="9" creationId="{1D52C4FD-7581-4E90-9FE2-1B9C1DE3E13D}"/>
          </ac:spMkLst>
        </pc:spChg>
        <pc:spChg chg="mod">
          <ac:chgData name="Dave Glover" userId="baf1cdae0a412c89" providerId="LiveId" clId="{75153D9F-348B-084B-BAE8-3F08E4B8473E}" dt="2022-03-15T12:31:04.044" v="1889" actId="553"/>
          <ac:spMkLst>
            <pc:docMk/>
            <pc:sldMk cId="730510713" sldId="277"/>
            <ac:spMk id="10" creationId="{41AC4771-CFF6-4FC2-BECE-9763AC636DA3}"/>
          </ac:spMkLst>
        </pc:spChg>
        <pc:spChg chg="mod">
          <ac:chgData name="Dave Glover" userId="baf1cdae0a412c89" providerId="LiveId" clId="{75153D9F-348B-084B-BAE8-3F08E4B8473E}" dt="2022-03-15T12:31:04.044" v="1889" actId="553"/>
          <ac:spMkLst>
            <pc:docMk/>
            <pc:sldMk cId="730510713" sldId="277"/>
            <ac:spMk id="11" creationId="{9CC60026-B10C-4788-9945-C1C1A16F2D1B}"/>
          </ac:spMkLst>
        </pc:spChg>
        <pc:spChg chg="mod">
          <ac:chgData name="Dave Glover" userId="baf1cdae0a412c89" providerId="LiveId" clId="{75153D9F-348B-084B-BAE8-3F08E4B8473E}" dt="2022-03-15T12:30:04.525" v="1885" actId="14100"/>
          <ac:spMkLst>
            <pc:docMk/>
            <pc:sldMk cId="730510713" sldId="277"/>
            <ac:spMk id="12" creationId="{25D7BDF2-E542-4FF4-BD4D-2BC706D441D8}"/>
          </ac:spMkLst>
        </pc:spChg>
        <pc:spChg chg="add mod">
          <ac:chgData name="Dave Glover" userId="baf1cdae0a412c89" providerId="LiveId" clId="{75153D9F-348B-084B-BAE8-3F08E4B8473E}" dt="2022-03-15T12:31:04.044" v="1889" actId="553"/>
          <ac:spMkLst>
            <pc:docMk/>
            <pc:sldMk cId="730510713" sldId="277"/>
            <ac:spMk id="13" creationId="{C0280AB4-2BA6-E94B-63FB-5C972492095F}"/>
          </ac:spMkLst>
        </pc:spChg>
        <pc:spChg chg="add del">
          <ac:chgData name="Dave Glover" userId="baf1cdae0a412c89" providerId="LiveId" clId="{75153D9F-348B-084B-BAE8-3F08E4B8473E}" dt="2022-03-05T07:17:15.723" v="793" actId="21"/>
          <ac:spMkLst>
            <pc:docMk/>
            <pc:sldMk cId="730510713" sldId="277"/>
            <ac:spMk id="13" creationId="{DF6026F5-0FB5-6F45-B781-0D4C3A669233}"/>
          </ac:spMkLst>
        </pc:spChg>
        <pc:spChg chg="add del mod">
          <ac:chgData name="Dave Glover" userId="baf1cdae0a412c89" providerId="LiveId" clId="{75153D9F-348B-084B-BAE8-3F08E4B8473E}" dt="2022-03-05T07:17:58.252" v="800" actId="478"/>
          <ac:spMkLst>
            <pc:docMk/>
            <pc:sldMk cId="730510713" sldId="277"/>
            <ac:spMk id="14" creationId="{2B52855E-4852-A74A-97B7-FB41448ACC74}"/>
          </ac:spMkLst>
        </pc:spChg>
        <pc:spChg chg="add mod">
          <ac:chgData name="Dave Glover" userId="baf1cdae0a412c89" providerId="LiveId" clId="{75153D9F-348B-084B-BAE8-3F08E4B8473E}" dt="2022-03-15T12:36:28.848" v="1948" actId="1076"/>
          <ac:spMkLst>
            <pc:docMk/>
            <pc:sldMk cId="730510713" sldId="277"/>
            <ac:spMk id="14" creationId="{DA369CB3-7E1C-0E38-62A6-F6292E18E5FB}"/>
          </ac:spMkLst>
        </pc:spChg>
        <pc:spChg chg="add del mod">
          <ac:chgData name="Dave Glover" userId="baf1cdae0a412c89" providerId="LiveId" clId="{75153D9F-348B-084B-BAE8-3F08E4B8473E}" dt="2022-03-09T22:31:46.453" v="1169" actId="478"/>
          <ac:spMkLst>
            <pc:docMk/>
            <pc:sldMk cId="730510713" sldId="277"/>
            <ac:spMk id="14" creationId="{ED1C81CC-2D6A-910E-01BF-11769AE9067E}"/>
          </ac:spMkLst>
        </pc:spChg>
        <pc:spChg chg="add del mod">
          <ac:chgData name="Dave Glover" userId="baf1cdae0a412c89" providerId="LiveId" clId="{75153D9F-348B-084B-BAE8-3F08E4B8473E}" dt="2022-03-05T07:17:58.252" v="800" actId="478"/>
          <ac:spMkLst>
            <pc:docMk/>
            <pc:sldMk cId="730510713" sldId="277"/>
            <ac:spMk id="16" creationId="{8C1144C9-A382-3446-9E93-E69C9FEA34C2}"/>
          </ac:spMkLst>
        </pc:spChg>
        <pc:spChg chg="add mod">
          <ac:chgData name="Dave Glover" userId="baf1cdae0a412c89" providerId="LiveId" clId="{75153D9F-348B-084B-BAE8-3F08E4B8473E}" dt="2022-03-15T12:33:03.528" v="1925" actId="20577"/>
          <ac:spMkLst>
            <pc:docMk/>
            <pc:sldMk cId="730510713" sldId="277"/>
            <ac:spMk id="17" creationId="{1F8D1882-D858-90A2-2364-F4876F88C335}"/>
          </ac:spMkLst>
        </pc:spChg>
        <pc:spChg chg="add del mod topLvl">
          <ac:chgData name="Dave Glover" userId="baf1cdae0a412c89" providerId="LiveId" clId="{75153D9F-348B-084B-BAE8-3F08E4B8473E}" dt="2022-03-14T00:30:01.647" v="1760" actId="478"/>
          <ac:spMkLst>
            <pc:docMk/>
            <pc:sldMk cId="730510713" sldId="277"/>
            <ac:spMk id="17" creationId="{E9EC4D95-6178-7D40-8469-B5B4B541856B}"/>
          </ac:spMkLst>
        </pc:spChg>
        <pc:spChg chg="add del mod topLvl">
          <ac:chgData name="Dave Glover" userId="baf1cdae0a412c89" providerId="LiveId" clId="{75153D9F-348B-084B-BAE8-3F08E4B8473E}" dt="2022-03-14T00:30:01.647" v="1760" actId="478"/>
          <ac:spMkLst>
            <pc:docMk/>
            <pc:sldMk cId="730510713" sldId="277"/>
            <ac:spMk id="18" creationId="{BE0CB9E1-E85F-4D40-869E-F9F87B0072E4}"/>
          </ac:spMkLst>
        </pc:spChg>
        <pc:spChg chg="add mod">
          <ac:chgData name="Dave Glover" userId="baf1cdae0a412c89" providerId="LiveId" clId="{75153D9F-348B-084B-BAE8-3F08E4B8473E}" dt="2022-03-05T07:18:54.561" v="878" actId="20577"/>
          <ac:spMkLst>
            <pc:docMk/>
            <pc:sldMk cId="730510713" sldId="277"/>
            <ac:spMk id="19" creationId="{AFC7E460-9340-A740-8494-06E57C89B486}"/>
          </ac:spMkLst>
        </pc:spChg>
        <pc:spChg chg="del mod">
          <ac:chgData name="Dave Glover" userId="baf1cdae0a412c89" providerId="LiveId" clId="{75153D9F-348B-084B-BAE8-3F08E4B8473E}" dt="2022-03-05T07:02:03.190" v="646" actId="478"/>
          <ac:spMkLst>
            <pc:docMk/>
            <pc:sldMk cId="730510713" sldId="277"/>
            <ac:spMk id="20" creationId="{7EF6125E-6357-4EAE-A178-D1E5DEA1E03F}"/>
          </ac:spMkLst>
        </pc:spChg>
        <pc:spChg chg="add mod">
          <ac:chgData name="Dave Glover" userId="baf1cdae0a412c89" providerId="LiveId" clId="{75153D9F-348B-084B-BAE8-3F08E4B8473E}" dt="2022-03-05T07:19:05.800" v="892" actId="20577"/>
          <ac:spMkLst>
            <pc:docMk/>
            <pc:sldMk cId="730510713" sldId="277"/>
            <ac:spMk id="21" creationId="{CCD4FB9D-C78B-3A46-9B5C-9F5C197C265B}"/>
          </ac:spMkLst>
        </pc:spChg>
        <pc:spChg chg="mod">
          <ac:chgData name="Dave Glover" userId="baf1cdae0a412c89" providerId="LiveId" clId="{75153D9F-348B-084B-BAE8-3F08E4B8473E}" dt="2022-03-15T12:29:56.336" v="1884" actId="14100"/>
          <ac:spMkLst>
            <pc:docMk/>
            <pc:sldMk cId="730510713" sldId="277"/>
            <ac:spMk id="25" creationId="{41AED62D-AADB-4198-99A1-18FDDEBB5115}"/>
          </ac:spMkLst>
        </pc:spChg>
        <pc:spChg chg="mod">
          <ac:chgData name="Dave Glover" userId="baf1cdae0a412c89" providerId="LiveId" clId="{75153D9F-348B-084B-BAE8-3F08E4B8473E}" dt="2022-03-15T12:34:38.803" v="1938" actId="1076"/>
          <ac:spMkLst>
            <pc:docMk/>
            <pc:sldMk cId="730510713" sldId="277"/>
            <ac:spMk id="28" creationId="{73334198-0B53-4852-B10F-A7E4117BCCDC}"/>
          </ac:spMkLst>
        </pc:spChg>
        <pc:spChg chg="mod topLvl">
          <ac:chgData name="Dave Glover" userId="baf1cdae0a412c89" providerId="LiveId" clId="{75153D9F-348B-084B-BAE8-3F08E4B8473E}" dt="2022-03-14T00:29:07.717" v="1737" actId="14100"/>
          <ac:spMkLst>
            <pc:docMk/>
            <pc:sldMk cId="730510713" sldId="277"/>
            <ac:spMk id="30" creationId="{3F6AE75A-CF02-47BB-ABA6-C191A47D755E}"/>
          </ac:spMkLst>
        </pc:spChg>
        <pc:spChg chg="mod topLvl">
          <ac:chgData name="Dave Glover" userId="baf1cdae0a412c89" providerId="LiveId" clId="{75153D9F-348B-084B-BAE8-3F08E4B8473E}" dt="2022-03-14T00:28:59.678" v="1736" actId="14100"/>
          <ac:spMkLst>
            <pc:docMk/>
            <pc:sldMk cId="730510713" sldId="277"/>
            <ac:spMk id="32" creationId="{2228F41E-E1B1-4114-907F-771E72AD9B4B}"/>
          </ac:spMkLst>
        </pc:spChg>
        <pc:spChg chg="mod topLvl">
          <ac:chgData name="Dave Glover" userId="baf1cdae0a412c89" providerId="LiveId" clId="{75153D9F-348B-084B-BAE8-3F08E4B8473E}" dt="2022-03-15T12:36:17.595" v="1947" actId="1076"/>
          <ac:spMkLst>
            <pc:docMk/>
            <pc:sldMk cId="730510713" sldId="277"/>
            <ac:spMk id="35" creationId="{5518E713-A6F0-F795-A5E8-1414F35457B0}"/>
          </ac:spMkLst>
        </pc:spChg>
        <pc:spChg chg="del mod">
          <ac:chgData name="Dave Glover" userId="baf1cdae0a412c89" providerId="LiveId" clId="{75153D9F-348B-084B-BAE8-3F08E4B8473E}" dt="2022-03-14T00:25:44.610" v="1696" actId="478"/>
          <ac:spMkLst>
            <pc:docMk/>
            <pc:sldMk cId="730510713" sldId="277"/>
            <ac:spMk id="36" creationId="{7EDDEEBF-C9C5-4A95-B2AF-9AFAABAC55AF}"/>
          </ac:spMkLst>
        </pc:spChg>
        <pc:spChg chg="mod topLvl">
          <ac:chgData name="Dave Glover" userId="baf1cdae0a412c89" providerId="LiveId" clId="{75153D9F-348B-084B-BAE8-3F08E4B8473E}" dt="2022-03-15T12:36:17.595" v="1947" actId="1076"/>
          <ac:spMkLst>
            <pc:docMk/>
            <pc:sldMk cId="730510713" sldId="277"/>
            <ac:spMk id="37" creationId="{1FA5B19E-AD5B-9101-999E-400AF15E4B08}"/>
          </ac:spMkLst>
        </pc:spChg>
        <pc:spChg chg="del mod">
          <ac:chgData name="Dave Glover" userId="baf1cdae0a412c89" providerId="LiveId" clId="{75153D9F-348B-084B-BAE8-3F08E4B8473E}" dt="2022-03-14T00:25:48.707" v="1697" actId="478"/>
          <ac:spMkLst>
            <pc:docMk/>
            <pc:sldMk cId="730510713" sldId="277"/>
            <ac:spMk id="38" creationId="{4BA93CA6-D93B-46EB-879E-B1891E83B0D2}"/>
          </ac:spMkLst>
        </pc:spChg>
        <pc:spChg chg="mod">
          <ac:chgData name="Dave Glover" userId="baf1cdae0a412c89" providerId="LiveId" clId="{75153D9F-348B-084B-BAE8-3F08E4B8473E}" dt="2022-03-15T12:33:18.416" v="1926" actId="14100"/>
          <ac:spMkLst>
            <pc:docMk/>
            <pc:sldMk cId="730510713" sldId="277"/>
            <ac:spMk id="42" creationId="{85365C0F-E2D7-462A-94A1-4275BE8E4DFE}"/>
          </ac:spMkLst>
        </pc:spChg>
        <pc:spChg chg="mod">
          <ac:chgData name="Dave Glover" userId="baf1cdae0a412c89" providerId="LiveId" clId="{75153D9F-348B-084B-BAE8-3F08E4B8473E}" dt="2022-03-15T12:33:23.616" v="1927" actId="14100"/>
          <ac:spMkLst>
            <pc:docMk/>
            <pc:sldMk cId="730510713" sldId="277"/>
            <ac:spMk id="48" creationId="{1F409A8A-D18E-440B-8840-977705C1C70E}"/>
          </ac:spMkLst>
        </pc:spChg>
        <pc:spChg chg="mod">
          <ac:chgData name="Dave Glover" userId="baf1cdae0a412c89" providerId="LiveId" clId="{75153D9F-348B-084B-BAE8-3F08E4B8473E}" dt="2022-03-15T12:33:36.643" v="1929" actId="14100"/>
          <ac:spMkLst>
            <pc:docMk/>
            <pc:sldMk cId="730510713" sldId="277"/>
            <ac:spMk id="50" creationId="{39992D0A-2284-4850-9BC9-2F71BA2DB08E}"/>
          </ac:spMkLst>
        </pc:spChg>
        <pc:spChg chg="mod">
          <ac:chgData name="Dave Glover" userId="baf1cdae0a412c89" providerId="LiveId" clId="{75153D9F-348B-084B-BAE8-3F08E4B8473E}" dt="2022-03-15T12:33:50.750" v="1930" actId="1076"/>
          <ac:spMkLst>
            <pc:docMk/>
            <pc:sldMk cId="730510713" sldId="277"/>
            <ac:spMk id="52" creationId="{84F80889-09C4-48C6-86A9-0C739E95361E}"/>
          </ac:spMkLst>
        </pc:spChg>
        <pc:spChg chg="del mod">
          <ac:chgData name="Dave Glover" userId="baf1cdae0a412c89" providerId="LiveId" clId="{75153D9F-348B-084B-BAE8-3F08E4B8473E}" dt="2022-03-14T00:26:48.918" v="1710" actId="478"/>
          <ac:spMkLst>
            <pc:docMk/>
            <pc:sldMk cId="730510713" sldId="277"/>
            <ac:spMk id="55" creationId="{BED448E8-F001-4179-A684-98A5326796D6}"/>
          </ac:spMkLst>
        </pc:spChg>
        <pc:spChg chg="del mod">
          <ac:chgData name="Dave Glover" userId="baf1cdae0a412c89" providerId="LiveId" clId="{75153D9F-348B-084B-BAE8-3F08E4B8473E}" dt="2022-03-14T00:26:51.608" v="1711" actId="478"/>
          <ac:spMkLst>
            <pc:docMk/>
            <pc:sldMk cId="730510713" sldId="277"/>
            <ac:spMk id="57" creationId="{614B9621-B50E-49FE-8254-03B7F8D56EE3}"/>
          </ac:spMkLst>
        </pc:spChg>
        <pc:grpChg chg="add mod">
          <ac:chgData name="Dave Glover" userId="baf1cdae0a412c89" providerId="LiveId" clId="{75153D9F-348B-084B-BAE8-3F08E4B8473E}" dt="2022-03-14T00:30:54.206" v="1765" actId="465"/>
          <ac:grpSpMkLst>
            <pc:docMk/>
            <pc:sldMk cId="730510713" sldId="277"/>
            <ac:grpSpMk id="16" creationId="{FB791F06-55E9-9954-64A9-9AC0246A1B26}"/>
          </ac:grpSpMkLst>
        </pc:grpChg>
        <pc:grpChg chg="add">
          <ac:chgData name="Dave Glover" userId="baf1cdae0a412c89" providerId="LiveId" clId="{75153D9F-348B-084B-BAE8-3F08E4B8473E}" dt="2022-03-15T12:35:00.300" v="1940" actId="164"/>
          <ac:grpSpMkLst>
            <pc:docMk/>
            <pc:sldMk cId="730510713" sldId="277"/>
            <ac:grpSpMk id="18" creationId="{407D83F8-18B3-9F62-93AF-737B8AD0D711}"/>
          </ac:grpSpMkLst>
        </pc:grpChg>
        <pc:grpChg chg="add mod">
          <ac:chgData name="Dave Glover" userId="baf1cdae0a412c89" providerId="LiveId" clId="{75153D9F-348B-084B-BAE8-3F08E4B8473E}" dt="2022-03-14T00:30:54.206" v="1765" actId="465"/>
          <ac:grpSpMkLst>
            <pc:docMk/>
            <pc:sldMk cId="730510713" sldId="277"/>
            <ac:grpSpMk id="19" creationId="{8072A02B-9D6D-7EBF-C12A-D13899B1239E}"/>
          </ac:grpSpMkLst>
        </pc:grpChg>
        <pc:grpChg chg="add del mod">
          <ac:chgData name="Dave Glover" userId="baf1cdae0a412c89" providerId="LiveId" clId="{75153D9F-348B-084B-BAE8-3F08E4B8473E}" dt="2022-03-09T22:29:58.102" v="1151" actId="165"/>
          <ac:grpSpMkLst>
            <pc:docMk/>
            <pc:sldMk cId="730510713" sldId="277"/>
            <ac:grpSpMk id="22" creationId="{25A7319A-7F30-B246-9ECB-B5BEE5C3487D}"/>
          </ac:grpSpMkLst>
        </pc:grpChg>
        <pc:grpChg chg="add del mod">
          <ac:chgData name="Dave Glover" userId="baf1cdae0a412c89" providerId="LiveId" clId="{75153D9F-348B-084B-BAE8-3F08E4B8473E}" dt="2022-03-09T22:30:05.947" v="1152" actId="165"/>
          <ac:grpSpMkLst>
            <pc:docMk/>
            <pc:sldMk cId="730510713" sldId="277"/>
            <ac:grpSpMk id="23" creationId="{245B745D-9A02-5F44-AF5D-98D130182BFA}"/>
          </ac:grpSpMkLst>
        </pc:grpChg>
        <pc:grpChg chg="add del mod">
          <ac:chgData name="Dave Glover" userId="baf1cdae0a412c89" providerId="LiveId" clId="{75153D9F-348B-084B-BAE8-3F08E4B8473E}" dt="2022-03-08T07:21:30.389" v="1056" actId="478"/>
          <ac:grpSpMkLst>
            <pc:docMk/>
            <pc:sldMk cId="730510713" sldId="277"/>
            <ac:grpSpMk id="24" creationId="{7A243BDA-23EA-AE44-B081-924428E3D31E}"/>
          </ac:grpSpMkLst>
        </pc:grpChg>
        <pc:grpChg chg="add del mod">
          <ac:chgData name="Dave Glover" userId="baf1cdae0a412c89" providerId="LiveId" clId="{75153D9F-348B-084B-BAE8-3F08E4B8473E}" dt="2022-03-15T12:34:52.742" v="1939" actId="165"/>
          <ac:grpSpMkLst>
            <pc:docMk/>
            <pc:sldMk cId="730510713" sldId="277"/>
            <ac:grpSpMk id="34" creationId="{CA50983A-CC06-A43C-7F08-F2D597456947}"/>
          </ac:grpSpMkLst>
        </pc:grpChg>
      </pc:sldChg>
      <pc:sldChg chg="addSp modSp new mod">
        <pc:chgData name="Dave Glover" userId="baf1cdae0a412c89" providerId="LiveId" clId="{75153D9F-348B-084B-BAE8-3F08E4B8473E}" dt="2022-03-11T04:08:47.028" v="1176" actId="1076"/>
        <pc:sldMkLst>
          <pc:docMk/>
          <pc:sldMk cId="3523054202" sldId="278"/>
        </pc:sldMkLst>
        <pc:picChg chg="add mod">
          <ac:chgData name="Dave Glover" userId="baf1cdae0a412c89" providerId="LiveId" clId="{75153D9F-348B-084B-BAE8-3F08E4B8473E}" dt="2022-03-11T04:08:47.028" v="1176" actId="1076"/>
          <ac:picMkLst>
            <pc:docMk/>
            <pc:sldMk cId="3523054202" sldId="278"/>
            <ac:picMk id="3" creationId="{D8AD8136-8AF9-624F-91FE-DA8B75342602}"/>
          </ac:picMkLst>
        </pc:picChg>
      </pc:sldChg>
      <pc:sldChg chg="addSp delSp modSp new mod">
        <pc:chgData name="Dave Glover" userId="baf1cdae0a412c89" providerId="LiveId" clId="{75153D9F-348B-084B-BAE8-3F08E4B8473E}" dt="2022-03-11T04:48:24.419" v="1695" actId="3064"/>
        <pc:sldMkLst>
          <pc:docMk/>
          <pc:sldMk cId="2016280330" sldId="279"/>
        </pc:sldMkLst>
        <pc:spChg chg="add mod">
          <ac:chgData name="Dave Glover" userId="baf1cdae0a412c89" providerId="LiveId" clId="{75153D9F-348B-084B-BAE8-3F08E4B8473E}" dt="2022-03-11T04:12:03.987" v="1180" actId="767"/>
          <ac:spMkLst>
            <pc:docMk/>
            <pc:sldMk cId="2016280330" sldId="279"/>
            <ac:spMk id="4" creationId="{9C6D0E45-740B-E474-4838-70A5A0358BC0}"/>
          </ac:spMkLst>
        </pc:spChg>
        <pc:spChg chg="add mod topLvl">
          <ac:chgData name="Dave Glover" userId="baf1cdae0a412c89" providerId="LiveId" clId="{75153D9F-348B-084B-BAE8-3F08E4B8473E}" dt="2022-03-11T04:30:53.170" v="1368" actId="1035"/>
          <ac:spMkLst>
            <pc:docMk/>
            <pc:sldMk cId="2016280330" sldId="279"/>
            <ac:spMk id="5" creationId="{7096BC32-BE12-C20F-9ED3-A3898E2A6660}"/>
          </ac:spMkLst>
        </pc:spChg>
        <pc:spChg chg="add mod topLvl">
          <ac:chgData name="Dave Glover" userId="baf1cdae0a412c89" providerId="LiveId" clId="{75153D9F-348B-084B-BAE8-3F08E4B8473E}" dt="2022-03-11T04:30:53.170" v="1368" actId="1035"/>
          <ac:spMkLst>
            <pc:docMk/>
            <pc:sldMk cId="2016280330" sldId="279"/>
            <ac:spMk id="9" creationId="{B4116226-CC2A-39D5-EFD9-9AA299E69718}"/>
          </ac:spMkLst>
        </pc:spChg>
        <pc:spChg chg="mod">
          <ac:chgData name="Dave Glover" userId="baf1cdae0a412c89" providerId="LiveId" clId="{75153D9F-348B-084B-BAE8-3F08E4B8473E}" dt="2022-03-11T04:28:52.039" v="1347"/>
          <ac:spMkLst>
            <pc:docMk/>
            <pc:sldMk cId="2016280330" sldId="279"/>
            <ac:spMk id="21" creationId="{255E7224-D847-3A03-F198-54925BE1A295}"/>
          </ac:spMkLst>
        </pc:spChg>
        <pc:spChg chg="mod">
          <ac:chgData name="Dave Glover" userId="baf1cdae0a412c89" providerId="LiveId" clId="{75153D9F-348B-084B-BAE8-3F08E4B8473E}" dt="2022-03-11T04:28:58.065" v="1349" actId="1076"/>
          <ac:spMkLst>
            <pc:docMk/>
            <pc:sldMk cId="2016280330" sldId="279"/>
            <ac:spMk id="23" creationId="{6A892A86-EE8B-5425-3F5E-3143BBFCF9E1}"/>
          </ac:spMkLst>
        </pc:spChg>
        <pc:spChg chg="add mod">
          <ac:chgData name="Dave Glover" userId="baf1cdae0a412c89" providerId="LiveId" clId="{75153D9F-348B-084B-BAE8-3F08E4B8473E}" dt="2022-03-11T04:30:02.191" v="1358" actId="14100"/>
          <ac:spMkLst>
            <pc:docMk/>
            <pc:sldMk cId="2016280330" sldId="279"/>
            <ac:spMk id="24" creationId="{4041AB2B-200D-531C-1F9A-A4046B94276B}"/>
          </ac:spMkLst>
        </pc:spChg>
        <pc:spChg chg="add mod">
          <ac:chgData name="Dave Glover" userId="baf1cdae0a412c89" providerId="LiveId" clId="{75153D9F-348B-084B-BAE8-3F08E4B8473E}" dt="2022-03-11T04:30:17.649" v="1365" actId="20577"/>
          <ac:spMkLst>
            <pc:docMk/>
            <pc:sldMk cId="2016280330" sldId="279"/>
            <ac:spMk id="26" creationId="{A39D76FE-4829-12FA-DDE4-B6E27FD712C6}"/>
          </ac:spMkLst>
        </pc:spChg>
        <pc:spChg chg="add del mod">
          <ac:chgData name="Dave Glover" userId="baf1cdae0a412c89" providerId="LiveId" clId="{75153D9F-348B-084B-BAE8-3F08E4B8473E}" dt="2022-03-11T04:33:28.311" v="1414" actId="478"/>
          <ac:spMkLst>
            <pc:docMk/>
            <pc:sldMk cId="2016280330" sldId="279"/>
            <ac:spMk id="29" creationId="{6FB34DAC-9C46-D3CE-46A2-7A0B9673DBCC}"/>
          </ac:spMkLst>
        </pc:spChg>
        <pc:spChg chg="add del">
          <ac:chgData name="Dave Glover" userId="baf1cdae0a412c89" providerId="LiveId" clId="{75153D9F-348B-084B-BAE8-3F08E4B8473E}" dt="2022-03-11T04:33:28.311" v="1414" actId="478"/>
          <ac:spMkLst>
            <pc:docMk/>
            <pc:sldMk cId="2016280330" sldId="279"/>
            <ac:spMk id="30" creationId="{B3F5287F-A0F1-A9B8-0E8F-5377E8FDD339}"/>
          </ac:spMkLst>
        </pc:spChg>
        <pc:spChg chg="add del">
          <ac:chgData name="Dave Glover" userId="baf1cdae0a412c89" providerId="LiveId" clId="{75153D9F-348B-084B-BAE8-3F08E4B8473E}" dt="2022-03-11T04:33:28.311" v="1414" actId="478"/>
          <ac:spMkLst>
            <pc:docMk/>
            <pc:sldMk cId="2016280330" sldId="279"/>
            <ac:spMk id="31" creationId="{A5FF19CF-B35C-4DB6-515A-7DDBF32FAE70}"/>
          </ac:spMkLst>
        </pc:spChg>
        <pc:spChg chg="add del">
          <ac:chgData name="Dave Glover" userId="baf1cdae0a412c89" providerId="LiveId" clId="{75153D9F-348B-084B-BAE8-3F08E4B8473E}" dt="2022-03-11T04:33:28.311" v="1414" actId="478"/>
          <ac:spMkLst>
            <pc:docMk/>
            <pc:sldMk cId="2016280330" sldId="279"/>
            <ac:spMk id="33" creationId="{44D118DB-A59D-A367-40A3-8E3CF870C4CD}"/>
          </ac:spMkLst>
        </pc:spChg>
        <pc:spChg chg="add del">
          <ac:chgData name="Dave Glover" userId="baf1cdae0a412c89" providerId="LiveId" clId="{75153D9F-348B-084B-BAE8-3F08E4B8473E}" dt="2022-03-11T04:33:28.311" v="1414" actId="478"/>
          <ac:spMkLst>
            <pc:docMk/>
            <pc:sldMk cId="2016280330" sldId="279"/>
            <ac:spMk id="35" creationId="{8C557AE9-4B06-EA2F-EE1D-4961F13DED51}"/>
          </ac:spMkLst>
        </pc:spChg>
        <pc:spChg chg="add del">
          <ac:chgData name="Dave Glover" userId="baf1cdae0a412c89" providerId="LiveId" clId="{75153D9F-348B-084B-BAE8-3F08E4B8473E}" dt="2022-03-11T04:33:28.311" v="1414" actId="478"/>
          <ac:spMkLst>
            <pc:docMk/>
            <pc:sldMk cId="2016280330" sldId="279"/>
            <ac:spMk id="37" creationId="{D2C0DA8E-1A2E-A406-F2F9-39DA5DD0D89A}"/>
          </ac:spMkLst>
        </pc:spChg>
        <pc:spChg chg="add del">
          <ac:chgData name="Dave Glover" userId="baf1cdae0a412c89" providerId="LiveId" clId="{75153D9F-348B-084B-BAE8-3F08E4B8473E}" dt="2022-03-11T04:33:28.311" v="1414" actId="478"/>
          <ac:spMkLst>
            <pc:docMk/>
            <pc:sldMk cId="2016280330" sldId="279"/>
            <ac:spMk id="39" creationId="{F6AFE330-3547-99CB-52A6-1DC661EEE19C}"/>
          </ac:spMkLst>
        </pc:spChg>
        <pc:spChg chg="add mod">
          <ac:chgData name="Dave Glover" userId="baf1cdae0a412c89" providerId="LiveId" clId="{75153D9F-348B-084B-BAE8-3F08E4B8473E}" dt="2022-03-11T04:37:35.146" v="1468" actId="20577"/>
          <ac:spMkLst>
            <pc:docMk/>
            <pc:sldMk cId="2016280330" sldId="279"/>
            <ac:spMk id="41" creationId="{88D7092D-3F16-AC5C-CAC0-62B0749BB6DF}"/>
          </ac:spMkLst>
        </pc:spChg>
        <pc:spChg chg="add mod">
          <ac:chgData name="Dave Glover" userId="baf1cdae0a412c89" providerId="LiveId" clId="{75153D9F-348B-084B-BAE8-3F08E4B8473E}" dt="2022-03-11T04:37:37.109" v="1469" actId="20577"/>
          <ac:spMkLst>
            <pc:docMk/>
            <pc:sldMk cId="2016280330" sldId="279"/>
            <ac:spMk id="43" creationId="{D99FE0A0-0C5E-6D96-1102-B3BB4EFEE4B3}"/>
          </ac:spMkLst>
        </pc:spChg>
        <pc:spChg chg="add mod">
          <ac:chgData name="Dave Glover" userId="baf1cdae0a412c89" providerId="LiveId" clId="{75153D9F-348B-084B-BAE8-3F08E4B8473E}" dt="2022-03-11T04:37:39.011" v="1470" actId="20577"/>
          <ac:spMkLst>
            <pc:docMk/>
            <pc:sldMk cId="2016280330" sldId="279"/>
            <ac:spMk id="45" creationId="{9F136950-6E33-09BD-B34B-DB84134D54B0}"/>
          </ac:spMkLst>
        </pc:spChg>
        <pc:spChg chg="add mod">
          <ac:chgData name="Dave Glover" userId="baf1cdae0a412c89" providerId="LiveId" clId="{75153D9F-348B-084B-BAE8-3F08E4B8473E}" dt="2022-03-11T04:37:40.891" v="1471" actId="20577"/>
          <ac:spMkLst>
            <pc:docMk/>
            <pc:sldMk cId="2016280330" sldId="279"/>
            <ac:spMk id="47" creationId="{C4C9DDC5-ABAE-AA7C-C20B-A1F082457E73}"/>
          </ac:spMkLst>
        </pc:spChg>
        <pc:spChg chg="add mod">
          <ac:chgData name="Dave Glover" userId="baf1cdae0a412c89" providerId="LiveId" clId="{75153D9F-348B-084B-BAE8-3F08E4B8473E}" dt="2022-03-11T04:37:29.099" v="1466" actId="20577"/>
          <ac:spMkLst>
            <pc:docMk/>
            <pc:sldMk cId="2016280330" sldId="279"/>
            <ac:spMk id="49" creationId="{B97A7D27-12AB-83F7-D1C0-58285D411C46}"/>
          </ac:spMkLst>
        </pc:spChg>
        <pc:spChg chg="add mod">
          <ac:chgData name="Dave Glover" userId="baf1cdae0a412c89" providerId="LiveId" clId="{75153D9F-348B-084B-BAE8-3F08E4B8473E}" dt="2022-03-11T04:37:41.995" v="1472" actId="20577"/>
          <ac:spMkLst>
            <pc:docMk/>
            <pc:sldMk cId="2016280330" sldId="279"/>
            <ac:spMk id="51" creationId="{B4B903C8-7BAB-F9C1-CC6A-4A03F2507F97}"/>
          </ac:spMkLst>
        </pc:spChg>
        <pc:spChg chg="add mod">
          <ac:chgData name="Dave Glover" userId="baf1cdae0a412c89" providerId="LiveId" clId="{75153D9F-348B-084B-BAE8-3F08E4B8473E}" dt="2022-03-11T04:35:38.416" v="1436" actId="1036"/>
          <ac:spMkLst>
            <pc:docMk/>
            <pc:sldMk cId="2016280330" sldId="279"/>
            <ac:spMk id="53" creationId="{3306B378-89C4-706B-E059-6138E5D36120}"/>
          </ac:spMkLst>
        </pc:spChg>
        <pc:spChg chg="add mod">
          <ac:chgData name="Dave Glover" userId="baf1cdae0a412c89" providerId="LiveId" clId="{75153D9F-348B-084B-BAE8-3F08E4B8473E}" dt="2022-03-11T04:37:31.977" v="1467" actId="20577"/>
          <ac:spMkLst>
            <pc:docMk/>
            <pc:sldMk cId="2016280330" sldId="279"/>
            <ac:spMk id="55" creationId="{0B7FA530-12F6-72B6-0183-ADB149EC2D3E}"/>
          </ac:spMkLst>
        </pc:spChg>
        <pc:spChg chg="add del">
          <ac:chgData name="Dave Glover" userId="baf1cdae0a412c89" providerId="LiveId" clId="{75153D9F-348B-084B-BAE8-3F08E4B8473E}" dt="2022-03-11T04:35:58.111" v="1440" actId="22"/>
          <ac:spMkLst>
            <pc:docMk/>
            <pc:sldMk cId="2016280330" sldId="279"/>
            <ac:spMk id="59" creationId="{ADFBC9A0-54CB-F9DB-ACF0-A9A8419B2914}"/>
          </ac:spMkLst>
        </pc:spChg>
        <pc:spChg chg="add del">
          <ac:chgData name="Dave Glover" userId="baf1cdae0a412c89" providerId="LiveId" clId="{75153D9F-348B-084B-BAE8-3F08E4B8473E}" dt="2022-03-11T04:35:58.111" v="1440" actId="22"/>
          <ac:spMkLst>
            <pc:docMk/>
            <pc:sldMk cId="2016280330" sldId="279"/>
            <ac:spMk id="61" creationId="{2E5A8C28-C9D2-A264-5480-7E5E978E71F6}"/>
          </ac:spMkLst>
        </pc:spChg>
        <pc:spChg chg="add del">
          <ac:chgData name="Dave Glover" userId="baf1cdae0a412c89" providerId="LiveId" clId="{75153D9F-348B-084B-BAE8-3F08E4B8473E}" dt="2022-03-11T04:35:58.111" v="1440" actId="22"/>
          <ac:spMkLst>
            <pc:docMk/>
            <pc:sldMk cId="2016280330" sldId="279"/>
            <ac:spMk id="63" creationId="{AD30DDEA-D227-C809-DB3A-E94D462D1585}"/>
          </ac:spMkLst>
        </pc:spChg>
        <pc:spChg chg="add del">
          <ac:chgData name="Dave Glover" userId="baf1cdae0a412c89" providerId="LiveId" clId="{75153D9F-348B-084B-BAE8-3F08E4B8473E}" dt="2022-03-11T04:35:58.111" v="1440" actId="22"/>
          <ac:spMkLst>
            <pc:docMk/>
            <pc:sldMk cId="2016280330" sldId="279"/>
            <ac:spMk id="65" creationId="{89ADD6F3-E5D1-41D8-0E40-B3639603743A}"/>
          </ac:spMkLst>
        </pc:spChg>
        <pc:spChg chg="add del">
          <ac:chgData name="Dave Glover" userId="baf1cdae0a412c89" providerId="LiveId" clId="{75153D9F-348B-084B-BAE8-3F08E4B8473E}" dt="2022-03-11T04:35:58.111" v="1440" actId="22"/>
          <ac:spMkLst>
            <pc:docMk/>
            <pc:sldMk cId="2016280330" sldId="279"/>
            <ac:spMk id="67" creationId="{F96BE9CD-49AE-5A13-A5DD-A1F3D20BA117}"/>
          </ac:spMkLst>
        </pc:spChg>
        <pc:spChg chg="add del">
          <ac:chgData name="Dave Glover" userId="baf1cdae0a412c89" providerId="LiveId" clId="{75153D9F-348B-084B-BAE8-3F08E4B8473E}" dt="2022-03-11T04:35:58.111" v="1440" actId="22"/>
          <ac:spMkLst>
            <pc:docMk/>
            <pc:sldMk cId="2016280330" sldId="279"/>
            <ac:spMk id="69" creationId="{6B5B1C53-CE0A-31BF-6AC7-7EFF66BAF9B2}"/>
          </ac:spMkLst>
        </pc:spChg>
        <pc:spChg chg="add del">
          <ac:chgData name="Dave Glover" userId="baf1cdae0a412c89" providerId="LiveId" clId="{75153D9F-348B-084B-BAE8-3F08E4B8473E}" dt="2022-03-11T04:35:58.111" v="1440" actId="22"/>
          <ac:spMkLst>
            <pc:docMk/>
            <pc:sldMk cId="2016280330" sldId="279"/>
            <ac:spMk id="71" creationId="{E87C2B5E-6A7F-4DB4-45DF-77BC9C6CCC8E}"/>
          </ac:spMkLst>
        </pc:spChg>
        <pc:spChg chg="add del">
          <ac:chgData name="Dave Glover" userId="baf1cdae0a412c89" providerId="LiveId" clId="{75153D9F-348B-084B-BAE8-3F08E4B8473E}" dt="2022-03-11T04:35:58.111" v="1440" actId="22"/>
          <ac:spMkLst>
            <pc:docMk/>
            <pc:sldMk cId="2016280330" sldId="279"/>
            <ac:spMk id="73" creationId="{98BAF5F3-2E79-2279-5604-746EE14FDBA0}"/>
          </ac:spMkLst>
        </pc:spChg>
        <pc:spChg chg="add del">
          <ac:chgData name="Dave Glover" userId="baf1cdae0a412c89" providerId="LiveId" clId="{75153D9F-348B-084B-BAE8-3F08E4B8473E}" dt="2022-03-11T04:35:57.151" v="1439" actId="22"/>
          <ac:spMkLst>
            <pc:docMk/>
            <pc:sldMk cId="2016280330" sldId="279"/>
            <ac:spMk id="77" creationId="{8E77A7CE-23C0-AD43-5383-1E25C8447328}"/>
          </ac:spMkLst>
        </pc:spChg>
        <pc:spChg chg="add del">
          <ac:chgData name="Dave Glover" userId="baf1cdae0a412c89" providerId="LiveId" clId="{75153D9F-348B-084B-BAE8-3F08E4B8473E}" dt="2022-03-11T04:35:57.151" v="1439" actId="22"/>
          <ac:spMkLst>
            <pc:docMk/>
            <pc:sldMk cId="2016280330" sldId="279"/>
            <ac:spMk id="79" creationId="{C046BA77-F38A-7CD8-9574-A6506B33EBC0}"/>
          </ac:spMkLst>
        </pc:spChg>
        <pc:spChg chg="add del">
          <ac:chgData name="Dave Glover" userId="baf1cdae0a412c89" providerId="LiveId" clId="{75153D9F-348B-084B-BAE8-3F08E4B8473E}" dt="2022-03-11T04:35:57.151" v="1439" actId="22"/>
          <ac:spMkLst>
            <pc:docMk/>
            <pc:sldMk cId="2016280330" sldId="279"/>
            <ac:spMk id="81" creationId="{4F75DB11-446A-3845-D902-1A3F3829019F}"/>
          </ac:spMkLst>
        </pc:spChg>
        <pc:spChg chg="add del">
          <ac:chgData name="Dave Glover" userId="baf1cdae0a412c89" providerId="LiveId" clId="{75153D9F-348B-084B-BAE8-3F08E4B8473E}" dt="2022-03-11T04:35:57.151" v="1439" actId="22"/>
          <ac:spMkLst>
            <pc:docMk/>
            <pc:sldMk cId="2016280330" sldId="279"/>
            <ac:spMk id="83" creationId="{7DBCC381-194C-7473-F600-058751596AC6}"/>
          </ac:spMkLst>
        </pc:spChg>
        <pc:spChg chg="add del">
          <ac:chgData name="Dave Glover" userId="baf1cdae0a412c89" providerId="LiveId" clId="{75153D9F-348B-084B-BAE8-3F08E4B8473E}" dt="2022-03-11T04:35:57.151" v="1439" actId="22"/>
          <ac:spMkLst>
            <pc:docMk/>
            <pc:sldMk cId="2016280330" sldId="279"/>
            <ac:spMk id="85" creationId="{0F7EB09C-49FB-0076-462D-B2B4DB0A311E}"/>
          </ac:spMkLst>
        </pc:spChg>
        <pc:spChg chg="add del">
          <ac:chgData name="Dave Glover" userId="baf1cdae0a412c89" providerId="LiveId" clId="{75153D9F-348B-084B-BAE8-3F08E4B8473E}" dt="2022-03-11T04:35:57.151" v="1439" actId="22"/>
          <ac:spMkLst>
            <pc:docMk/>
            <pc:sldMk cId="2016280330" sldId="279"/>
            <ac:spMk id="87" creationId="{448A01E7-D3EF-80C3-D28B-A0A7F60DB4AE}"/>
          </ac:spMkLst>
        </pc:spChg>
        <pc:spChg chg="add del">
          <ac:chgData name="Dave Glover" userId="baf1cdae0a412c89" providerId="LiveId" clId="{75153D9F-348B-084B-BAE8-3F08E4B8473E}" dt="2022-03-11T04:35:57.151" v="1439" actId="22"/>
          <ac:spMkLst>
            <pc:docMk/>
            <pc:sldMk cId="2016280330" sldId="279"/>
            <ac:spMk id="89" creationId="{B18FAEDB-2B4F-8513-3405-260A96D13A6A}"/>
          </ac:spMkLst>
        </pc:spChg>
        <pc:spChg chg="add del">
          <ac:chgData name="Dave Glover" userId="baf1cdae0a412c89" providerId="LiveId" clId="{75153D9F-348B-084B-BAE8-3F08E4B8473E}" dt="2022-03-11T04:35:57.151" v="1439" actId="22"/>
          <ac:spMkLst>
            <pc:docMk/>
            <pc:sldMk cId="2016280330" sldId="279"/>
            <ac:spMk id="91" creationId="{5D2E47EB-8401-4351-4E82-839F08F3C98F}"/>
          </ac:spMkLst>
        </pc:spChg>
        <pc:spChg chg="add del mod">
          <ac:chgData name="Dave Glover" userId="baf1cdae0a412c89" providerId="LiveId" clId="{75153D9F-348B-084B-BAE8-3F08E4B8473E}" dt="2022-03-11T04:36:29.904" v="1443" actId="478"/>
          <ac:spMkLst>
            <pc:docMk/>
            <pc:sldMk cId="2016280330" sldId="279"/>
            <ac:spMk id="95" creationId="{00B10C47-7D38-797E-4316-E6EA20A58E02}"/>
          </ac:spMkLst>
        </pc:spChg>
        <pc:spChg chg="add del mod">
          <ac:chgData name="Dave Glover" userId="baf1cdae0a412c89" providerId="LiveId" clId="{75153D9F-348B-084B-BAE8-3F08E4B8473E}" dt="2022-03-11T04:36:29.904" v="1443" actId="478"/>
          <ac:spMkLst>
            <pc:docMk/>
            <pc:sldMk cId="2016280330" sldId="279"/>
            <ac:spMk id="97" creationId="{FB60FBFB-F98E-0EDD-A233-BD9D0E2B09D0}"/>
          </ac:spMkLst>
        </pc:spChg>
        <pc:spChg chg="add del mod">
          <ac:chgData name="Dave Glover" userId="baf1cdae0a412c89" providerId="LiveId" clId="{75153D9F-348B-084B-BAE8-3F08E4B8473E}" dt="2022-03-11T04:36:29.904" v="1443" actId="478"/>
          <ac:spMkLst>
            <pc:docMk/>
            <pc:sldMk cId="2016280330" sldId="279"/>
            <ac:spMk id="99" creationId="{07CFE06E-A092-7A29-A527-FB95C34B27CD}"/>
          </ac:spMkLst>
        </pc:spChg>
        <pc:spChg chg="add del mod">
          <ac:chgData name="Dave Glover" userId="baf1cdae0a412c89" providerId="LiveId" clId="{75153D9F-348B-084B-BAE8-3F08E4B8473E}" dt="2022-03-11T04:36:29.904" v="1443" actId="478"/>
          <ac:spMkLst>
            <pc:docMk/>
            <pc:sldMk cId="2016280330" sldId="279"/>
            <ac:spMk id="101" creationId="{F5AE5AB1-E757-FCE8-B024-B6A110AF7684}"/>
          </ac:spMkLst>
        </pc:spChg>
        <pc:spChg chg="add del mod">
          <ac:chgData name="Dave Glover" userId="baf1cdae0a412c89" providerId="LiveId" clId="{75153D9F-348B-084B-BAE8-3F08E4B8473E}" dt="2022-03-11T04:36:29.904" v="1443" actId="478"/>
          <ac:spMkLst>
            <pc:docMk/>
            <pc:sldMk cId="2016280330" sldId="279"/>
            <ac:spMk id="103" creationId="{1D03AB1A-8922-4731-59E5-163E9F906983}"/>
          </ac:spMkLst>
        </pc:spChg>
        <pc:spChg chg="add del mod">
          <ac:chgData name="Dave Glover" userId="baf1cdae0a412c89" providerId="LiveId" clId="{75153D9F-348B-084B-BAE8-3F08E4B8473E}" dt="2022-03-11T04:36:29.904" v="1443" actId="478"/>
          <ac:spMkLst>
            <pc:docMk/>
            <pc:sldMk cId="2016280330" sldId="279"/>
            <ac:spMk id="105" creationId="{F9847EF5-6DDE-C803-8894-ADD6D92D4288}"/>
          </ac:spMkLst>
        </pc:spChg>
        <pc:spChg chg="add del mod">
          <ac:chgData name="Dave Glover" userId="baf1cdae0a412c89" providerId="LiveId" clId="{75153D9F-348B-084B-BAE8-3F08E4B8473E}" dt="2022-03-11T04:36:29.904" v="1443" actId="478"/>
          <ac:spMkLst>
            <pc:docMk/>
            <pc:sldMk cId="2016280330" sldId="279"/>
            <ac:spMk id="107" creationId="{7EE7FFE1-A5FE-BD2D-5AB9-1180E8A16F25}"/>
          </ac:spMkLst>
        </pc:spChg>
        <pc:spChg chg="add del mod">
          <ac:chgData name="Dave Glover" userId="baf1cdae0a412c89" providerId="LiveId" clId="{75153D9F-348B-084B-BAE8-3F08E4B8473E}" dt="2022-03-11T04:36:29.904" v="1443" actId="478"/>
          <ac:spMkLst>
            <pc:docMk/>
            <pc:sldMk cId="2016280330" sldId="279"/>
            <ac:spMk id="109" creationId="{93E9FE50-891F-A2C4-4607-9F679A784A15}"/>
          </ac:spMkLst>
        </pc:spChg>
        <pc:spChg chg="add mod">
          <ac:chgData name="Dave Glover" userId="baf1cdae0a412c89" providerId="LiveId" clId="{75153D9F-348B-084B-BAE8-3F08E4B8473E}" dt="2022-03-11T04:37:06.833" v="1452" actId="6549"/>
          <ac:spMkLst>
            <pc:docMk/>
            <pc:sldMk cId="2016280330" sldId="279"/>
            <ac:spMk id="111" creationId="{4ED740B4-5038-0F8F-D5A7-0907B8756499}"/>
          </ac:spMkLst>
        </pc:spChg>
        <pc:spChg chg="add mod">
          <ac:chgData name="Dave Glover" userId="baf1cdae0a412c89" providerId="LiveId" clId="{75153D9F-348B-084B-BAE8-3F08E4B8473E}" dt="2022-03-11T04:37:09.835" v="1454" actId="6549"/>
          <ac:spMkLst>
            <pc:docMk/>
            <pc:sldMk cId="2016280330" sldId="279"/>
            <ac:spMk id="113" creationId="{21423E6E-0681-F19A-FA32-D39E065830C3}"/>
          </ac:spMkLst>
        </pc:spChg>
        <pc:spChg chg="add mod">
          <ac:chgData name="Dave Glover" userId="baf1cdae0a412c89" providerId="LiveId" clId="{75153D9F-348B-084B-BAE8-3F08E4B8473E}" dt="2022-03-11T04:37:12.277" v="1456" actId="6549"/>
          <ac:spMkLst>
            <pc:docMk/>
            <pc:sldMk cId="2016280330" sldId="279"/>
            <ac:spMk id="115" creationId="{4C8E231C-1EBD-026C-26D1-DD3CC25408F4}"/>
          </ac:spMkLst>
        </pc:spChg>
        <pc:spChg chg="add mod">
          <ac:chgData name="Dave Glover" userId="baf1cdae0a412c89" providerId="LiveId" clId="{75153D9F-348B-084B-BAE8-3F08E4B8473E}" dt="2022-03-11T04:37:15.927" v="1458" actId="6549"/>
          <ac:spMkLst>
            <pc:docMk/>
            <pc:sldMk cId="2016280330" sldId="279"/>
            <ac:spMk id="117" creationId="{A83AEC6F-1D25-8B82-7095-1D94640ECA1E}"/>
          </ac:spMkLst>
        </pc:spChg>
        <pc:spChg chg="add mod">
          <ac:chgData name="Dave Glover" userId="baf1cdae0a412c89" providerId="LiveId" clId="{75153D9F-348B-084B-BAE8-3F08E4B8473E}" dt="2022-03-11T04:36:57.557" v="1448" actId="1036"/>
          <ac:spMkLst>
            <pc:docMk/>
            <pc:sldMk cId="2016280330" sldId="279"/>
            <ac:spMk id="119" creationId="{B5EDB843-4226-2BE0-C2AF-5C58225194C8}"/>
          </ac:spMkLst>
        </pc:spChg>
        <pc:spChg chg="add mod">
          <ac:chgData name="Dave Glover" userId="baf1cdae0a412c89" providerId="LiveId" clId="{75153D9F-348B-084B-BAE8-3F08E4B8473E}" dt="2022-03-11T04:37:18.549" v="1459" actId="20577"/>
          <ac:spMkLst>
            <pc:docMk/>
            <pc:sldMk cId="2016280330" sldId="279"/>
            <ac:spMk id="121" creationId="{9E2404E0-634E-64CA-F306-8940F26FC5FA}"/>
          </ac:spMkLst>
        </pc:spChg>
        <pc:spChg chg="add mod">
          <ac:chgData name="Dave Glover" userId="baf1cdae0a412c89" providerId="LiveId" clId="{75153D9F-348B-084B-BAE8-3F08E4B8473E}" dt="2022-03-11T04:37:25.769" v="1465" actId="20577"/>
          <ac:spMkLst>
            <pc:docMk/>
            <pc:sldMk cId="2016280330" sldId="279"/>
            <ac:spMk id="123" creationId="{2E6815D9-E1EB-2248-77D9-84EF58B5D96F}"/>
          </ac:spMkLst>
        </pc:spChg>
        <pc:spChg chg="add mod">
          <ac:chgData name="Dave Glover" userId="baf1cdae0a412c89" providerId="LiveId" clId="{75153D9F-348B-084B-BAE8-3F08E4B8473E}" dt="2022-03-11T04:37:04.071" v="1450" actId="20577"/>
          <ac:spMkLst>
            <pc:docMk/>
            <pc:sldMk cId="2016280330" sldId="279"/>
            <ac:spMk id="125" creationId="{C56ECD2C-39C8-6E64-C805-B4493ADFCD6D}"/>
          </ac:spMkLst>
        </pc:spChg>
        <pc:spChg chg="add mod">
          <ac:chgData name="Dave Glover" userId="baf1cdae0a412c89" providerId="LiveId" clId="{75153D9F-348B-084B-BAE8-3F08E4B8473E}" dt="2022-03-11T04:38:37.172" v="1479" actId="1035"/>
          <ac:spMkLst>
            <pc:docMk/>
            <pc:sldMk cId="2016280330" sldId="279"/>
            <ac:spMk id="127" creationId="{7112B634-5B34-8654-E7E1-C82636BF61B6}"/>
          </ac:spMkLst>
        </pc:spChg>
        <pc:spChg chg="add mod">
          <ac:chgData name="Dave Glover" userId="baf1cdae0a412c89" providerId="LiveId" clId="{75153D9F-348B-084B-BAE8-3F08E4B8473E}" dt="2022-03-11T04:38:37.172" v="1479" actId="1035"/>
          <ac:spMkLst>
            <pc:docMk/>
            <pc:sldMk cId="2016280330" sldId="279"/>
            <ac:spMk id="1024" creationId="{650834E7-D919-D075-CD2E-DE981CC02AA3}"/>
          </ac:spMkLst>
        </pc:spChg>
        <pc:spChg chg="add mod">
          <ac:chgData name="Dave Glover" userId="baf1cdae0a412c89" providerId="LiveId" clId="{75153D9F-348B-084B-BAE8-3F08E4B8473E}" dt="2022-03-11T04:38:37.172" v="1479" actId="1035"/>
          <ac:spMkLst>
            <pc:docMk/>
            <pc:sldMk cId="2016280330" sldId="279"/>
            <ac:spMk id="1025" creationId="{5653238A-B8A0-B710-6FC4-08D221C2223C}"/>
          </ac:spMkLst>
        </pc:spChg>
        <pc:spChg chg="add mod">
          <ac:chgData name="Dave Glover" userId="baf1cdae0a412c89" providerId="LiveId" clId="{75153D9F-348B-084B-BAE8-3F08E4B8473E}" dt="2022-03-11T04:38:37.172" v="1479" actId="1035"/>
          <ac:spMkLst>
            <pc:docMk/>
            <pc:sldMk cId="2016280330" sldId="279"/>
            <ac:spMk id="1027" creationId="{0E15C3D9-C5D3-F942-6104-C66BF9AC86A3}"/>
          </ac:spMkLst>
        </pc:spChg>
        <pc:spChg chg="add mod">
          <ac:chgData name="Dave Glover" userId="baf1cdae0a412c89" providerId="LiveId" clId="{75153D9F-348B-084B-BAE8-3F08E4B8473E}" dt="2022-03-11T04:38:37.172" v="1479" actId="1035"/>
          <ac:spMkLst>
            <pc:docMk/>
            <pc:sldMk cId="2016280330" sldId="279"/>
            <ac:spMk id="1029" creationId="{C3742D16-2F7D-90A3-DA9B-23427A7D9872}"/>
          </ac:spMkLst>
        </pc:spChg>
        <pc:spChg chg="add mod">
          <ac:chgData name="Dave Glover" userId="baf1cdae0a412c89" providerId="LiveId" clId="{75153D9F-348B-084B-BAE8-3F08E4B8473E}" dt="2022-03-11T04:38:37.172" v="1479" actId="1035"/>
          <ac:spMkLst>
            <pc:docMk/>
            <pc:sldMk cId="2016280330" sldId="279"/>
            <ac:spMk id="1030" creationId="{4F764DEA-5622-1870-C6AF-13CDFEB0B804}"/>
          </ac:spMkLst>
        </pc:spChg>
        <pc:spChg chg="add mod">
          <ac:chgData name="Dave Glover" userId="baf1cdae0a412c89" providerId="LiveId" clId="{75153D9F-348B-084B-BAE8-3F08E4B8473E}" dt="2022-03-11T04:38:37.172" v="1479" actId="1035"/>
          <ac:spMkLst>
            <pc:docMk/>
            <pc:sldMk cId="2016280330" sldId="279"/>
            <ac:spMk id="1031" creationId="{D1902703-22C1-79D3-F873-D7AB4EB4A4A9}"/>
          </ac:spMkLst>
        </pc:spChg>
        <pc:spChg chg="add mod">
          <ac:chgData name="Dave Glover" userId="baf1cdae0a412c89" providerId="LiveId" clId="{75153D9F-348B-084B-BAE8-3F08E4B8473E}" dt="2022-03-11T04:38:37.172" v="1479" actId="1035"/>
          <ac:spMkLst>
            <pc:docMk/>
            <pc:sldMk cId="2016280330" sldId="279"/>
            <ac:spMk id="1032" creationId="{12F4C0AF-32EF-8317-FC5C-CB6399F6F8F7}"/>
          </ac:spMkLst>
        </pc:spChg>
        <pc:spChg chg="add mod">
          <ac:chgData name="Dave Glover" userId="baf1cdae0a412c89" providerId="LiveId" clId="{75153D9F-348B-084B-BAE8-3F08E4B8473E}" dt="2022-03-11T04:48:24.419" v="1695" actId="3064"/>
          <ac:spMkLst>
            <pc:docMk/>
            <pc:sldMk cId="2016280330" sldId="279"/>
            <ac:spMk id="1033" creationId="{12E49864-BC0F-52B1-AD9A-4A57976069E2}"/>
          </ac:spMkLst>
        </pc:spChg>
        <pc:spChg chg="add mod">
          <ac:chgData name="Dave Glover" userId="baf1cdae0a412c89" providerId="LiveId" clId="{75153D9F-348B-084B-BAE8-3F08E4B8473E}" dt="2022-03-11T04:48:24.419" v="1695" actId="3064"/>
          <ac:spMkLst>
            <pc:docMk/>
            <pc:sldMk cId="2016280330" sldId="279"/>
            <ac:spMk id="1034" creationId="{24C5D49A-D1B8-A470-C336-5B06C0262EC4}"/>
          </ac:spMkLst>
        </pc:spChg>
        <pc:spChg chg="add del">
          <ac:chgData name="Dave Glover" userId="baf1cdae0a412c89" providerId="LiveId" clId="{75153D9F-348B-084B-BAE8-3F08E4B8473E}" dt="2022-03-11T04:45:21.357" v="1646" actId="478"/>
          <ac:spMkLst>
            <pc:docMk/>
            <pc:sldMk cId="2016280330" sldId="279"/>
            <ac:spMk id="1035" creationId="{CDF0E8B7-8C73-FFC4-18AF-67EB4E013F90}"/>
          </ac:spMkLst>
        </pc:spChg>
        <pc:spChg chg="add mod">
          <ac:chgData name="Dave Glover" userId="baf1cdae0a412c89" providerId="LiveId" clId="{75153D9F-348B-084B-BAE8-3F08E4B8473E}" dt="2022-03-11T04:48:24.419" v="1695" actId="3064"/>
          <ac:spMkLst>
            <pc:docMk/>
            <pc:sldMk cId="2016280330" sldId="279"/>
            <ac:spMk id="1036" creationId="{4FFF5A54-488C-985B-9E74-692F1BD45350}"/>
          </ac:spMkLst>
        </pc:spChg>
        <pc:spChg chg="add del mod">
          <ac:chgData name="Dave Glover" userId="baf1cdae0a412c89" providerId="LiveId" clId="{75153D9F-348B-084B-BAE8-3F08E4B8473E}" dt="2022-03-11T04:45:10.972" v="1644" actId="478"/>
          <ac:spMkLst>
            <pc:docMk/>
            <pc:sldMk cId="2016280330" sldId="279"/>
            <ac:spMk id="1037" creationId="{A530535C-782D-A641-6F2E-8A1BB3A93AB0}"/>
          </ac:spMkLst>
        </pc:spChg>
        <pc:spChg chg="add mod">
          <ac:chgData name="Dave Glover" userId="baf1cdae0a412c89" providerId="LiveId" clId="{75153D9F-348B-084B-BAE8-3F08E4B8473E}" dt="2022-03-11T04:48:24.419" v="1695" actId="3064"/>
          <ac:spMkLst>
            <pc:docMk/>
            <pc:sldMk cId="2016280330" sldId="279"/>
            <ac:spMk id="1038" creationId="{4DF5DF63-0EF5-0DA6-4A64-266170A20C26}"/>
          </ac:spMkLst>
        </pc:spChg>
        <pc:spChg chg="add mod">
          <ac:chgData name="Dave Glover" userId="baf1cdae0a412c89" providerId="LiveId" clId="{75153D9F-348B-084B-BAE8-3F08E4B8473E}" dt="2022-03-11T04:48:24.419" v="1695" actId="3064"/>
          <ac:spMkLst>
            <pc:docMk/>
            <pc:sldMk cId="2016280330" sldId="279"/>
            <ac:spMk id="1039" creationId="{BEAA3D9A-8D83-4893-4611-FABCFB9A15C6}"/>
          </ac:spMkLst>
        </pc:spChg>
        <pc:spChg chg="add mod">
          <ac:chgData name="Dave Glover" userId="baf1cdae0a412c89" providerId="LiveId" clId="{75153D9F-348B-084B-BAE8-3F08E4B8473E}" dt="2022-03-11T04:48:24.419" v="1695" actId="3064"/>
          <ac:spMkLst>
            <pc:docMk/>
            <pc:sldMk cId="2016280330" sldId="279"/>
            <ac:spMk id="1040" creationId="{A3EC39E2-5E66-6511-F8D9-6A9DE9E0AD9D}"/>
          </ac:spMkLst>
        </pc:spChg>
        <pc:spChg chg="add mod">
          <ac:chgData name="Dave Glover" userId="baf1cdae0a412c89" providerId="LiveId" clId="{75153D9F-348B-084B-BAE8-3F08E4B8473E}" dt="2022-03-11T04:48:24.419" v="1695" actId="3064"/>
          <ac:spMkLst>
            <pc:docMk/>
            <pc:sldMk cId="2016280330" sldId="279"/>
            <ac:spMk id="1041" creationId="{525159A7-EA5F-FE82-FCC2-AF54BEE80C43}"/>
          </ac:spMkLst>
        </pc:spChg>
        <pc:spChg chg="add mod">
          <ac:chgData name="Dave Glover" userId="baf1cdae0a412c89" providerId="LiveId" clId="{75153D9F-348B-084B-BAE8-3F08E4B8473E}" dt="2022-03-11T04:48:24.419" v="1695" actId="3064"/>
          <ac:spMkLst>
            <pc:docMk/>
            <pc:sldMk cId="2016280330" sldId="279"/>
            <ac:spMk id="1042" creationId="{8DA00370-50F6-16E9-E5C2-BE0799521B87}"/>
          </ac:spMkLst>
        </pc:spChg>
        <pc:grpChg chg="add del">
          <ac:chgData name="Dave Glover" userId="baf1cdae0a412c89" providerId="LiveId" clId="{75153D9F-348B-084B-BAE8-3F08E4B8473E}" dt="2022-03-11T04:29:06.468" v="1351" actId="164"/>
          <ac:grpSpMkLst>
            <pc:docMk/>
            <pc:sldMk cId="2016280330" sldId="279"/>
            <ac:grpSpMk id="17" creationId="{E7A56B54-8C90-05D3-D624-C2E67EAF4654}"/>
          </ac:grpSpMkLst>
        </pc:grpChg>
        <pc:grpChg chg="add del mod">
          <ac:chgData name="Dave Glover" userId="baf1cdae0a412c89" providerId="LiveId" clId="{75153D9F-348B-084B-BAE8-3F08E4B8473E}" dt="2022-03-11T04:29:04.141" v="1350"/>
          <ac:grpSpMkLst>
            <pc:docMk/>
            <pc:sldMk cId="2016280330" sldId="279"/>
            <ac:grpSpMk id="20" creationId="{CA65C837-922E-3756-C1DC-288D9D61828E}"/>
          </ac:grpSpMkLst>
        </pc:grpChg>
        <pc:picChg chg="add del mod">
          <ac:chgData name="Dave Glover" userId="baf1cdae0a412c89" providerId="LiveId" clId="{75153D9F-348B-084B-BAE8-3F08E4B8473E}" dt="2022-03-11T04:23:50.298" v="1255" actId="478"/>
          <ac:picMkLst>
            <pc:docMk/>
            <pc:sldMk cId="2016280330" sldId="279"/>
            <ac:picMk id="3" creationId="{E544C5FA-24F5-A2BE-E90E-EE1C1D54388B}"/>
          </ac:picMkLst>
        </pc:picChg>
        <pc:picChg chg="add del mod">
          <ac:chgData name="Dave Glover" userId="baf1cdae0a412c89" providerId="LiveId" clId="{75153D9F-348B-084B-BAE8-3F08E4B8473E}" dt="2022-03-11T04:23:56.403" v="1257"/>
          <ac:picMkLst>
            <pc:docMk/>
            <pc:sldMk cId="2016280330" sldId="279"/>
            <ac:picMk id="11" creationId="{9E3F6F53-3E90-CB9E-CCBB-28BE82666AF0}"/>
          </ac:picMkLst>
        </pc:picChg>
        <pc:picChg chg="add del mod">
          <ac:chgData name="Dave Glover" userId="baf1cdae0a412c89" providerId="LiveId" clId="{75153D9F-348B-084B-BAE8-3F08E4B8473E}" dt="2022-03-11T04:24:07.829" v="1259"/>
          <ac:picMkLst>
            <pc:docMk/>
            <pc:sldMk cId="2016280330" sldId="279"/>
            <ac:picMk id="13" creationId="{82D3F4F3-450C-729F-D241-C4D13CF95B7A}"/>
          </ac:picMkLst>
        </pc:picChg>
        <pc:picChg chg="add del mod">
          <ac:chgData name="Dave Glover" userId="baf1cdae0a412c89" providerId="LiveId" clId="{75153D9F-348B-084B-BAE8-3F08E4B8473E}" dt="2022-03-11T04:25:42.809" v="1263" actId="478"/>
          <ac:picMkLst>
            <pc:docMk/>
            <pc:sldMk cId="2016280330" sldId="279"/>
            <ac:picMk id="15" creationId="{F8F5D3E2-97AC-01CC-6DDF-51F6E55EF7B5}"/>
          </ac:picMkLst>
        </pc:picChg>
        <pc:picChg chg="add del">
          <ac:chgData name="Dave Glover" userId="baf1cdae0a412c89" providerId="LiveId" clId="{75153D9F-348B-084B-BAE8-3F08E4B8473E}" dt="2022-03-11T04:35:58.111" v="1440" actId="22"/>
          <ac:picMkLst>
            <pc:docMk/>
            <pc:sldMk cId="2016280330" sldId="279"/>
            <ac:picMk id="57" creationId="{2A048D6F-B8B4-3465-48F3-D70513314779}"/>
          </ac:picMkLst>
        </pc:picChg>
        <pc:picChg chg="add del">
          <ac:chgData name="Dave Glover" userId="baf1cdae0a412c89" providerId="LiveId" clId="{75153D9F-348B-084B-BAE8-3F08E4B8473E}" dt="2022-03-11T04:35:57.151" v="1439" actId="22"/>
          <ac:picMkLst>
            <pc:docMk/>
            <pc:sldMk cId="2016280330" sldId="279"/>
            <ac:picMk id="75" creationId="{F177EA08-2B6F-3D15-8F05-842AE9D29A11}"/>
          </ac:picMkLst>
        </pc:picChg>
        <pc:picChg chg="add del mod">
          <ac:chgData name="Dave Glover" userId="baf1cdae0a412c89" providerId="LiveId" clId="{75153D9F-348B-084B-BAE8-3F08E4B8473E}" dt="2022-03-11T04:36:29.904" v="1443" actId="478"/>
          <ac:picMkLst>
            <pc:docMk/>
            <pc:sldMk cId="2016280330" sldId="279"/>
            <ac:picMk id="93" creationId="{6CA7F7B7-35B3-1E52-A615-71583A98604A}"/>
          </ac:picMkLst>
        </pc:picChg>
        <pc:picChg chg="add del mod">
          <ac:chgData name="Dave Glover" userId="baf1cdae0a412c89" providerId="LiveId" clId="{75153D9F-348B-084B-BAE8-3F08E4B8473E}" dt="2022-03-11T04:26:13.928" v="1266" actId="478"/>
          <ac:picMkLst>
            <pc:docMk/>
            <pc:sldMk cId="2016280330" sldId="279"/>
            <ac:picMk id="1026" creationId="{90A6CFAC-E68A-41F8-8754-656BBAFC24AE}"/>
          </ac:picMkLst>
        </pc:picChg>
        <pc:picChg chg="add mod">
          <ac:chgData name="Dave Glover" userId="baf1cdae0a412c89" providerId="LiveId" clId="{75153D9F-348B-084B-BAE8-3F08E4B8473E}" dt="2022-03-11T04:35:38.416" v="1436" actId="1036"/>
          <ac:picMkLst>
            <pc:docMk/>
            <pc:sldMk cId="2016280330" sldId="279"/>
            <ac:picMk id="1028" creationId="{09BF073E-2182-36F8-7244-277FF44E13FA}"/>
          </ac:picMkLst>
        </pc:picChg>
        <pc:cxnChg chg="add mod topLvl">
          <ac:chgData name="Dave Glover" userId="baf1cdae0a412c89" providerId="LiveId" clId="{75153D9F-348B-084B-BAE8-3F08E4B8473E}" dt="2022-03-11T04:30:53.170" v="1368" actId="1035"/>
          <ac:cxnSpMkLst>
            <pc:docMk/>
            <pc:sldMk cId="2016280330" sldId="279"/>
            <ac:cxnSpMk id="7" creationId="{9CD8B93D-DB0C-A75E-A33D-1EE216636829}"/>
          </ac:cxnSpMkLst>
        </pc:cxnChg>
        <pc:cxnChg chg="mod">
          <ac:chgData name="Dave Glover" userId="baf1cdae0a412c89" providerId="LiveId" clId="{75153D9F-348B-084B-BAE8-3F08E4B8473E}" dt="2022-03-11T04:28:52.039" v="1347"/>
          <ac:cxnSpMkLst>
            <pc:docMk/>
            <pc:sldMk cId="2016280330" sldId="279"/>
            <ac:cxnSpMk id="22" creationId="{312CD641-78CC-5DB9-9E41-7B6AED3CD73A}"/>
          </ac:cxnSpMkLst>
        </pc:cxnChg>
        <pc:cxnChg chg="add mod">
          <ac:chgData name="Dave Glover" userId="baf1cdae0a412c89" providerId="LiveId" clId="{75153D9F-348B-084B-BAE8-3F08E4B8473E}" dt="2022-03-11T04:30:12.545" v="1361" actId="1035"/>
          <ac:cxnSpMkLst>
            <pc:docMk/>
            <pc:sldMk cId="2016280330" sldId="279"/>
            <ac:cxnSpMk id="25" creationId="{77ADB3BB-1C1B-AA07-EC7F-B36E0882A21C}"/>
          </ac:cxnSpMkLst>
        </pc:cxnChg>
      </pc:sldChg>
    </pc:docChg>
  </pc:docChgLst>
</pc:chgInfo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654A5-5FA8-4232-B5AA-AB437AC7E6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7C05B-E69F-4A36-A69A-BB39CB627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AA9D1-70A2-4476-B9E1-9BD5F530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900E5-0CF7-4930-957E-43A41566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9AC0A-7571-464C-9CA9-FBAD0DA4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167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53E51-11CB-4950-8F03-C695D476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C486F-F8BD-40D5-A0AD-86700AC668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483FC-D21F-4AE1-902B-F1ECA7203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D4D9A-863C-49AC-A0B6-D4DA51DF6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B9FC1-8FD4-4758-807B-2171166A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3223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1953AE-952B-4362-A958-388FA54A88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952938-70B7-430A-8E40-0969A5ED8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4317A-B295-49DF-92F4-8E8EC166F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13E8-76FD-4AF4-89CC-1CCB28DCD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436CB-17CD-4208-8F62-0C3895A03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516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CFCC-31EC-450F-BCEE-22F458EC1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EB926-F343-42F6-93CA-65BBA2AB0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36F67-A5EB-4808-8C3F-D721166DE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A521C-8742-4A27-826D-12F53F30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0FA18-3EA7-445E-8CE2-5F7B9C12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952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3A558-7767-4D42-B02C-D9A6B86DE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A7F77-C397-4825-8841-44560F402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E4D64-B977-41B0-A4A9-E89877B4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98EA9-1DB2-476B-AED7-105043212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76465-987D-4E83-9848-EBDC0351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52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058B4-6C37-48B8-90B1-21B165D6D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E0D00-9F2A-4CC8-8D0F-E353069C1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6230A-355F-46E0-8D58-F28DC5BFA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C4A967-9874-406C-A5CF-A7B37CE9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04486-FB17-40E7-A597-EDFDD47FC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FEA3C-6777-46F3-B7D1-030838386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988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80F75-E87C-4DCD-ABCB-C4B0BADB2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B3840-9D39-43D0-AA5E-E3B40AAD3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EAEF0D-9F83-463B-829A-DED589595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3E4611-4E13-46C4-830A-E534962068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35B96E-972E-4F77-A50E-9560ECF9C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7E766-13EF-4ACE-95E2-4EBACCBD5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7D3966-E3C0-4939-A4E9-B06937392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019E3C-3179-423C-90A1-5E10C5D83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6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5E09-723F-4774-9E8F-62FE6B424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345314-0C91-4B26-8A32-77FEAAAB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B6B88C-3101-48BF-9A62-39270CAB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D6890D-6B82-44E7-89CB-1DFE1EB98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378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0ED6CE-5DDB-489B-BD72-487C95719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46AAB5-1F87-47D0-83FB-9D2EC4C42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BDC296-2A0D-4F4D-B3A7-16346BE69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8518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C052B-309F-4E3E-AD9C-22EA2D1B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52B6F-E216-4F74-9E89-7C3B3A466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8DD2-AAA7-432B-B2EC-D0CA22F52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50DD1-54F6-4896-A4D8-117BB57D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EA006-B7C4-487E-A6AA-D8B0F293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4CC8E-D2AF-4123-8801-0FB496588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7828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C7AFC-6102-43C7-8C5E-2CDD2AEF7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721520-02D7-4AE9-B6EF-EF86D3D673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B6C2-FF08-4227-9C4F-CC6663A08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89242-0B4B-4C13-9E01-9D7E08741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D6F9F2-3D5C-408B-B019-CB793BE9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FB3A8-79DD-47A6-A3F8-F88F3019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731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CF4C7B-2A7E-4632-8CD0-2ACD1D20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13455B-DB6B-45C4-9B12-56434B09D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3E551-4B12-4EF1-8A30-77EDD1A554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B9254-6DC5-45ED-BB7E-4A93E53841EE}" type="datetimeFigureOut">
              <a:rPr lang="en-AU" smtClean="0"/>
              <a:t>9/07/2022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85CCB1-972B-411D-A621-401BEA452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58833-EA75-4951-914A-CC40F5D10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9928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2972E3-33F3-4EBC-A4C3-AF270B637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88" y="2145092"/>
            <a:ext cx="3527425" cy="4366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Cloud enabled Altair 8800</a:t>
            </a: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EEA80B-522F-419A-A796-616182B75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0953" y="2145092"/>
            <a:ext cx="4802103" cy="242441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Dave 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Microsoft Cloud Developer Advocate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@dglover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Search: IoT Tech Community</a:t>
            </a:r>
          </a:p>
        </p:txBody>
      </p:sp>
      <p:grpSp>
        <p:nvGrpSpPr>
          <p:cNvPr id="21" name="Group 9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28" name="Freeform: Shape 10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: Shape 11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5AEF516-70E1-402B-AA12-4A8E4B00BE16}"/>
              </a:ext>
            </a:extLst>
          </p:cNvPr>
          <p:cNvSpPr txBox="1"/>
          <p:nvPr/>
        </p:nvSpPr>
        <p:spPr>
          <a:xfrm>
            <a:off x="827088" y="5387022"/>
            <a:ext cx="95525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GitHub: https://github.com/AzureSphereCloudEnabledAltair8800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875162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Cortex-A7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AU" sz="1600">
                <a:solidFill>
                  <a:schemeClr val="tx1"/>
                </a:solidFill>
              </a:rPr>
              <a:t>MQTT Client</a:t>
            </a:r>
            <a:endParaRPr lang="en-AU" sz="16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2272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29075"/>
            <a:ext cx="1282700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CP/M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 applications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 OS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Cloud Services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4393565"/>
            <a:ext cx="2268220" cy="105156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Mosquitto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1533526"/>
            <a:ext cx="2268220" cy="2412999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1987550"/>
            <a:ext cx="1990725" cy="51181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Web Terminal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8BFB84-CCAA-4C57-B276-9B76307F7E98}"/>
              </a:ext>
            </a:extLst>
          </p:cNvPr>
          <p:cNvSpPr/>
          <p:nvPr/>
        </p:nvSpPr>
        <p:spPr>
          <a:xfrm>
            <a:off x="5610225" y="2647950"/>
            <a:ext cx="1990725" cy="111760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Authentication providers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600" dirty="0">
                <a:solidFill>
                  <a:prstClr val="black"/>
                </a:solidFill>
                <a:latin typeface="Calibri" panose="020F0502020204030204"/>
              </a:rPr>
              <a:t>Azure AD, Google, Facebook, GitHub</a:t>
            </a: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5C77CFE7-A0AC-4323-BB91-2BFFD21265F9}"/>
              </a:ext>
            </a:extLst>
          </p:cNvPr>
          <p:cNvCxnSpPr>
            <a:cxnSpLocks/>
          </p:cNvCxnSpPr>
          <p:nvPr/>
        </p:nvCxnSpPr>
        <p:spPr>
          <a:xfrm>
            <a:off x="872455" y="4393565"/>
            <a:ext cx="5223545" cy="1387158"/>
          </a:xfrm>
          <a:prstGeom prst="bentConnector3">
            <a:avLst>
              <a:gd name="adj1" fmla="val -10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7EF82ED-2971-4C58-9C2A-16D3880EE53F}"/>
              </a:ext>
            </a:extLst>
          </p:cNvPr>
          <p:cNvCxnSpPr>
            <a:cxnSpLocks/>
          </p:cNvCxnSpPr>
          <p:nvPr/>
        </p:nvCxnSpPr>
        <p:spPr>
          <a:xfrm>
            <a:off x="6071234" y="5378452"/>
            <a:ext cx="6350" cy="431798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25F3C56C-21BA-4A8C-99EE-BC08DDE06C51}"/>
              </a:ext>
            </a:extLst>
          </p:cNvPr>
          <p:cNvCxnSpPr>
            <a:endCxn id="50" idx="2"/>
          </p:cNvCxnSpPr>
          <p:nvPr/>
        </p:nvCxnSpPr>
        <p:spPr>
          <a:xfrm>
            <a:off x="7200900" y="5378452"/>
            <a:ext cx="2686046" cy="12700"/>
          </a:xfrm>
          <a:prstGeom prst="bentConnector4">
            <a:avLst>
              <a:gd name="adj1" fmla="val 320"/>
              <a:gd name="adj2" fmla="val 3175000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0DF01D88-B3B4-47B7-B5FB-F1305DC9CEF4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500" b="1" dirty="0">
                <a:solidFill>
                  <a:schemeClr val="bg1"/>
                </a:solidFill>
              </a:rPr>
              <a:t>Cortex-M4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2346EB1-8BAE-4BCD-A464-CBDADB0A917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1F7FFDBB-7BBF-448B-9938-408DE3E113AF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500" b="1" dirty="0">
                <a:solidFill>
                  <a:schemeClr val="bg1"/>
                </a:solidFill>
              </a:rPr>
              <a:t>Cortex-M4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DA1FD09-706B-4003-8672-188F4AD5B52E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 server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032559-4B99-44C3-96DB-9216A26BF5B0}"/>
              </a:ext>
            </a:extLst>
          </p:cNvPr>
          <p:cNvSpPr txBox="1"/>
          <p:nvPr/>
        </p:nvSpPr>
        <p:spPr>
          <a:xfrm>
            <a:off x="614155" y="6326178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5D770E-E5EB-40E3-AEC1-62524D8D46C5}"/>
              </a:ext>
            </a:extLst>
          </p:cNvPr>
          <p:cNvSpPr txBox="1"/>
          <p:nvPr/>
        </p:nvSpPr>
        <p:spPr>
          <a:xfrm>
            <a:off x="8397756" y="6326179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88528A-D159-4E95-82A2-A6D2883C840D}"/>
              </a:ext>
            </a:extLst>
          </p:cNvPr>
          <p:cNvSpPr txBox="1"/>
          <p:nvPr/>
        </p:nvSpPr>
        <p:spPr>
          <a:xfrm>
            <a:off x="8333780" y="2059305"/>
            <a:ext cx="3117150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A&gt;type b:hw.c</a:t>
            </a:r>
          </a:p>
          <a:p>
            <a:endParaRPr lang="en-AU" sz="1200" b="1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Main()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{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unsigned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, j;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printf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(“Hello world from the…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for (j = 0; j &lt; 10000;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j++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{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for (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0;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&lt; 65535;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++) {</a:t>
            </a:r>
          </a:p>
        </p:txBody>
      </p:sp>
    </p:spTree>
    <p:extLst>
      <p:ext uri="{BB962C8B-B14F-4D97-AF65-F5344CB8AC3E}">
        <p14:creationId xmlns:p14="http://schemas.microsoft.com/office/powerpoint/2010/main" val="743645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0E78-56B0-4BF7-93D9-2B965643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</a:t>
            </a:r>
            <a:r>
              <a:rPr lang="en-AU"/>
              <a:t>Patterns with MQTT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E62D-C33C-4F5C-A3BC-E957F520F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DAA and </a:t>
            </a:r>
            <a:r>
              <a:rPr lang="en-AU"/>
              <a:t>Mosquitto</a:t>
            </a:r>
          </a:p>
        </p:txBody>
      </p:sp>
    </p:spTree>
    <p:extLst>
      <p:ext uri="{BB962C8B-B14F-4D97-AF65-F5344CB8AC3E}">
        <p14:creationId xmlns:p14="http://schemas.microsoft.com/office/powerpoint/2010/main" val="295643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B79115-0CFB-4046-A005-5DAE34FC1CE4}"/>
              </a:ext>
            </a:extLst>
          </p:cNvPr>
          <p:cNvSpPr/>
          <p:nvPr/>
        </p:nvSpPr>
        <p:spPr>
          <a:xfrm>
            <a:off x="416653" y="805343"/>
            <a:ext cx="11358693" cy="479011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DCD70E-3676-473B-8AC2-BE07013A6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56" y="1100595"/>
            <a:ext cx="2257740" cy="3238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242316-9BA0-4E1F-8A37-3861DCDCC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52" y="1100594"/>
            <a:ext cx="2257740" cy="3238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BA94B4-FD68-4557-8B80-34E9B9F98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437553"/>
            <a:ext cx="2257740" cy="3238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0084B9-1C95-425A-973E-6760BE545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437552"/>
            <a:ext cx="2257740" cy="3238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9FCDBE-7F40-4CF3-A641-6CC2CB6DD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773113"/>
            <a:ext cx="2257740" cy="3238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93CB7E-4BB9-42C5-AD59-5250E1665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773112"/>
            <a:ext cx="2257740" cy="3238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7098DEA-2A2B-4410-9721-D8C59CE0B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2100284"/>
            <a:ext cx="2257740" cy="3238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B099AD1-8ECF-42C3-BBEE-D4556D361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2100283"/>
            <a:ext cx="2257740" cy="32389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283E2D3-133A-44DE-9C42-BA5E0940A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2506599"/>
            <a:ext cx="2225208" cy="72061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36FE220-416B-4210-B404-D10DC5B02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2499686"/>
            <a:ext cx="2246555" cy="72753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39FB18F-B254-4E14-B48E-87F29A354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3302725"/>
            <a:ext cx="2246551" cy="72753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CC722A9-1FFC-40AD-AF65-1EF6BCA91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3302725"/>
            <a:ext cx="2246551" cy="72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2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07CB0AD-1F7D-4458-8D6C-D217E9AA6914}"/>
              </a:ext>
            </a:extLst>
          </p:cNvPr>
          <p:cNvGrpSpPr/>
          <p:nvPr/>
        </p:nvGrpSpPr>
        <p:grpSpPr>
          <a:xfrm>
            <a:off x="2969571" y="1368541"/>
            <a:ext cx="6252857" cy="4648200"/>
            <a:chOff x="466725" y="923925"/>
            <a:chExt cx="6252857" cy="46482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AED62D-AADB-4198-99A1-18FDDEBB5115}"/>
                </a:ext>
              </a:extLst>
            </p:cNvPr>
            <p:cNvSpPr/>
            <p:nvPr/>
          </p:nvSpPr>
          <p:spPr>
            <a:xfrm>
              <a:off x="466725" y="923925"/>
              <a:ext cx="6252857" cy="4648200"/>
            </a:xfrm>
            <a:prstGeom prst="rect">
              <a:avLst/>
            </a:prstGeom>
            <a:solidFill>
              <a:srgbClr val="FFFAEB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D7BDF2-E542-4FF4-BD4D-2BC706D441D8}"/>
                </a:ext>
              </a:extLst>
            </p:cNvPr>
            <p:cNvSpPr/>
            <p:nvPr/>
          </p:nvSpPr>
          <p:spPr>
            <a:xfrm>
              <a:off x="539750" y="1533525"/>
              <a:ext cx="2921000" cy="391160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A7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A5B95B4-0198-42AC-94EC-466691DA0D91}"/>
                </a:ext>
              </a:extLst>
            </p:cNvPr>
            <p:cNvSpPr/>
            <p:nvPr/>
          </p:nvSpPr>
          <p:spPr>
            <a:xfrm>
              <a:off x="684530" y="453453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MQTT &amp; Azure IoT C SDK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A1FB96-4995-41EA-A8A3-733FF69B3B6B}"/>
                </a:ext>
              </a:extLst>
            </p:cNvPr>
            <p:cNvSpPr/>
            <p:nvPr/>
          </p:nvSpPr>
          <p:spPr>
            <a:xfrm>
              <a:off x="684530" y="4022725"/>
              <a:ext cx="1282700" cy="3708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Terminal IO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381D63E-68A9-454B-A872-B2632E80F906}"/>
                </a:ext>
              </a:extLst>
            </p:cNvPr>
            <p:cNvSpPr/>
            <p:nvPr/>
          </p:nvSpPr>
          <p:spPr>
            <a:xfrm>
              <a:off x="2024380" y="4029075"/>
              <a:ext cx="1282700" cy="36576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076F6C-C960-47D1-A61C-5997C8AAB89A}"/>
                </a:ext>
              </a:extLst>
            </p:cNvPr>
            <p:cNvSpPr/>
            <p:nvPr/>
          </p:nvSpPr>
          <p:spPr>
            <a:xfrm>
              <a:off x="684530" y="351345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Intel 8080 Emulator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9E0BC1-D26C-4646-8D63-5ED0D03201F2}"/>
                </a:ext>
              </a:extLst>
            </p:cNvPr>
            <p:cNvSpPr/>
            <p:nvPr/>
          </p:nvSpPr>
          <p:spPr>
            <a:xfrm>
              <a:off x="684530" y="300291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Altair BASIC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D52C4FD-7581-4E90-9FE2-1B9C1DE3E13D}"/>
                </a:ext>
              </a:extLst>
            </p:cNvPr>
            <p:cNvSpPr/>
            <p:nvPr/>
          </p:nvSpPr>
          <p:spPr>
            <a:xfrm>
              <a:off x="2024380" y="300037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CPM 2.2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1AC4771-CFF6-4FC2-BECE-9763AC636DA3}"/>
                </a:ext>
              </a:extLst>
            </p:cNvPr>
            <p:cNvSpPr/>
            <p:nvPr/>
          </p:nvSpPr>
          <p:spPr>
            <a:xfrm>
              <a:off x="684530" y="2488565"/>
              <a:ext cx="2622550" cy="37338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BASIC, C, Assembler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C60026-B10C-4788-9945-C1C1A16F2D1B}"/>
                </a:ext>
              </a:extLst>
            </p:cNvPr>
            <p:cNvSpPr/>
            <p:nvPr/>
          </p:nvSpPr>
          <p:spPr>
            <a:xfrm>
              <a:off x="684530" y="198056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Custom applications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0BCBA8-7016-4886-A8A3-E6D59FDE3619}"/>
                </a:ext>
              </a:extLst>
            </p:cNvPr>
            <p:cNvSpPr/>
            <p:nvPr/>
          </p:nvSpPr>
          <p:spPr>
            <a:xfrm>
              <a:off x="4820019" y="153352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97F065D-BDA2-4A60-AF5D-14913D547CEB}"/>
                </a:ext>
              </a:extLst>
            </p:cNvPr>
            <p:cNvSpPr/>
            <p:nvPr/>
          </p:nvSpPr>
          <p:spPr>
            <a:xfrm>
              <a:off x="4880818" y="2059305"/>
              <a:ext cx="1679373" cy="111633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 cache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5B609-C2FA-48B9-B67B-52EA86D99989}"/>
                </a:ext>
              </a:extLst>
            </p:cNvPr>
            <p:cNvSpPr/>
            <p:nvPr/>
          </p:nvSpPr>
          <p:spPr>
            <a:xfrm>
              <a:off x="4814303" y="360997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F6125E-6357-4EAE-A178-D1E5DEA1E03F}"/>
                </a:ext>
              </a:extLst>
            </p:cNvPr>
            <p:cNvSpPr/>
            <p:nvPr/>
          </p:nvSpPr>
          <p:spPr>
            <a:xfrm>
              <a:off x="684530" y="499300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 OS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CE4B4EF-D419-465B-A66B-0040BE2E3DE8}"/>
                </a:ext>
              </a:extLst>
            </p:cNvPr>
            <p:cNvSpPr/>
            <p:nvPr/>
          </p:nvSpPr>
          <p:spPr>
            <a:xfrm>
              <a:off x="4880819" y="4208145"/>
              <a:ext cx="1679372" cy="8026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SD Card server</a:t>
              </a:r>
              <a:endPara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64CC407-244F-4390-826F-B8641504C10C}"/>
                </a:ext>
              </a:extLst>
            </p:cNvPr>
            <p:cNvSpPr/>
            <p:nvPr/>
          </p:nvSpPr>
          <p:spPr>
            <a:xfrm>
              <a:off x="3562350" y="1533525"/>
              <a:ext cx="1162348" cy="391160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Intercore</a:t>
              </a: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Bridge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675871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</p:spTree>
    <p:extLst>
      <p:ext uri="{BB962C8B-B14F-4D97-AF65-F5344CB8AC3E}">
        <p14:creationId xmlns:p14="http://schemas.microsoft.com/office/powerpoint/2010/main" val="4218371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Network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875984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554" y="1420363"/>
            <a:ext cx="1068704" cy="1968876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Cortex-M4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76737" y="2140363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400" dirty="0">
                <a:solidFill>
                  <a:prstClr val="black"/>
                </a:solidFill>
                <a:latin typeface="Calibri" panose="020F0502020204030204"/>
              </a:rPr>
              <a:t>Real-time Storage services</a:t>
            </a:r>
            <a:endParaRPr kumimoji="0" lang="en-A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3027" y="3743907"/>
            <a:ext cx="1078231" cy="1968876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Cortex-M4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4516" y="4453243"/>
            <a:ext cx="937895" cy="10972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Real-time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TinyML Movement classification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411490"/>
            <a:ext cx="252730" cy="4301293"/>
          </a:xfrm>
          <a:prstGeom prst="rect">
            <a:avLst/>
          </a:prstGeom>
          <a:solidFill>
            <a:srgbClr val="9751C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94675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AI and Cloud Powered Altair on Azure Sphere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9F11E0-1D40-7672-BE05-86F3CDE9627D}"/>
              </a:ext>
            </a:extLst>
          </p:cNvPr>
          <p:cNvSpPr/>
          <p:nvPr/>
        </p:nvSpPr>
        <p:spPr>
          <a:xfrm>
            <a:off x="542925" y="1411490"/>
            <a:ext cx="2948169" cy="4301293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  <a:p>
            <a:pPr algn="ctr"/>
            <a:r>
              <a:rPr lang="en-AU" sz="1600" b="1" dirty="0">
                <a:solidFill>
                  <a:schemeClr val="bg1"/>
                </a:solidFill>
              </a:rPr>
              <a:t>Altair Emulator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2263B3-ED79-E602-8F90-5C8655D2359D}"/>
              </a:ext>
            </a:extLst>
          </p:cNvPr>
          <p:cNvSpPr/>
          <p:nvPr/>
        </p:nvSpPr>
        <p:spPr>
          <a:xfrm>
            <a:off x="644746" y="5323905"/>
            <a:ext cx="2742240" cy="278304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WebSocket &amp; Azure IoT 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6551E0-CCF4-345F-0D51-9EA4AB06076D}"/>
              </a:ext>
            </a:extLst>
          </p:cNvPr>
          <p:cNvSpPr/>
          <p:nvPr/>
        </p:nvSpPr>
        <p:spPr>
          <a:xfrm>
            <a:off x="644746" y="4068445"/>
            <a:ext cx="2742240" cy="330344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 &amp; Cloud Services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FC9B050-9432-B7C0-9BB6-E5C7B02F7133}"/>
              </a:ext>
            </a:extLst>
          </p:cNvPr>
          <p:cNvSpPr/>
          <p:nvPr/>
        </p:nvSpPr>
        <p:spPr>
          <a:xfrm>
            <a:off x="644746" y="3651090"/>
            <a:ext cx="2742240" cy="32921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191A70-CD24-2807-4D89-39E65FF98744}"/>
              </a:ext>
            </a:extLst>
          </p:cNvPr>
          <p:cNvSpPr/>
          <p:nvPr/>
        </p:nvSpPr>
        <p:spPr>
          <a:xfrm>
            <a:off x="652050" y="2389172"/>
            <a:ext cx="818064" cy="756419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B067BA7-8CDA-6CD9-4F1E-BD30FD4F6C74}"/>
              </a:ext>
            </a:extLst>
          </p:cNvPr>
          <p:cNvSpPr/>
          <p:nvPr/>
        </p:nvSpPr>
        <p:spPr>
          <a:xfrm>
            <a:off x="1521041" y="2816378"/>
            <a:ext cx="1865945" cy="32921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CP/M 2.2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5652613-FDD5-2807-EFD7-E2F8D6FE9EC0}"/>
              </a:ext>
            </a:extLst>
          </p:cNvPr>
          <p:cNvSpPr/>
          <p:nvPr/>
        </p:nvSpPr>
        <p:spPr>
          <a:xfrm>
            <a:off x="1515499" y="2389170"/>
            <a:ext cx="1871487" cy="339066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B0F3A7E-D86A-D960-0B49-EE5E48E67B30}"/>
              </a:ext>
            </a:extLst>
          </p:cNvPr>
          <p:cNvSpPr/>
          <p:nvPr/>
        </p:nvSpPr>
        <p:spPr>
          <a:xfrm>
            <a:off x="644747" y="1971817"/>
            <a:ext cx="2742239" cy="32921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4A623C5-2584-B338-CAFD-434F0BEC7F62}"/>
              </a:ext>
            </a:extLst>
          </p:cNvPr>
          <p:cNvSpPr/>
          <p:nvPr/>
        </p:nvSpPr>
        <p:spPr>
          <a:xfrm>
            <a:off x="644746" y="4486931"/>
            <a:ext cx="2742240" cy="330344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AzureSphereDevX Middleware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79F71C-FEDE-0E45-5B16-76A96C1D94E1}"/>
              </a:ext>
            </a:extLst>
          </p:cNvPr>
          <p:cNvSpPr/>
          <p:nvPr/>
        </p:nvSpPr>
        <p:spPr>
          <a:xfrm>
            <a:off x="644746" y="3233735"/>
            <a:ext cx="2742240" cy="32921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CPU Monitor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0EFF04D-9EAD-E7A7-3D3C-4FED773B68DA}"/>
              </a:ext>
            </a:extLst>
          </p:cNvPr>
          <p:cNvSpPr/>
          <p:nvPr/>
        </p:nvSpPr>
        <p:spPr>
          <a:xfrm>
            <a:off x="644746" y="4905417"/>
            <a:ext cx="2742240" cy="330344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Event Loop Library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29A5309-7F63-88A7-8D45-671481154531}"/>
              </a:ext>
            </a:extLst>
          </p:cNvPr>
          <p:cNvSpPr/>
          <p:nvPr/>
        </p:nvSpPr>
        <p:spPr>
          <a:xfrm>
            <a:off x="5362577" y="923925"/>
            <a:ext cx="3524250" cy="4875984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Web Terminal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CE6273B-CAC3-FFC5-4C0B-6E72A5A6D8EB}"/>
              </a:ext>
            </a:extLst>
          </p:cNvPr>
          <p:cNvSpPr/>
          <p:nvPr/>
        </p:nvSpPr>
        <p:spPr>
          <a:xfrm>
            <a:off x="5492156" y="1420363"/>
            <a:ext cx="3265089" cy="4301168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HTML/CSS/JavaScript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520AF9A-7FBD-EB7B-2BDF-EA243AE8E4B6}"/>
              </a:ext>
            </a:extLst>
          </p:cNvPr>
          <p:cNvSpPr/>
          <p:nvPr/>
        </p:nvSpPr>
        <p:spPr>
          <a:xfrm>
            <a:off x="9186227" y="923925"/>
            <a:ext cx="2543175" cy="4875984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Cloud Services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BCDDF2E-D7E2-9C38-E4AF-A81B0B936A31}"/>
              </a:ext>
            </a:extLst>
          </p:cNvPr>
          <p:cNvGrpSpPr/>
          <p:nvPr/>
        </p:nvGrpSpPr>
        <p:grpSpPr>
          <a:xfrm>
            <a:off x="9323704" y="1420363"/>
            <a:ext cx="2268220" cy="1116840"/>
            <a:chOff x="9323704" y="1420363"/>
            <a:chExt cx="2268220" cy="1116840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C286AC2-23C4-FB3F-FC14-D15773B9A66D}"/>
                </a:ext>
              </a:extLst>
            </p:cNvPr>
            <p:cNvSpPr/>
            <p:nvPr/>
          </p:nvSpPr>
          <p:spPr>
            <a:xfrm>
              <a:off x="9323704" y="1420363"/>
              <a:ext cx="2268220" cy="111684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AU" sz="1400" b="1" dirty="0">
                  <a:solidFill>
                    <a:schemeClr val="bg1"/>
                  </a:solidFill>
                </a:rPr>
                <a:t>Azure IoT Central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2BD25BE-C020-B7F8-7104-EF6EF82D18E9}"/>
                </a:ext>
              </a:extLst>
            </p:cNvPr>
            <p:cNvSpPr/>
            <p:nvPr/>
          </p:nvSpPr>
          <p:spPr>
            <a:xfrm>
              <a:off x="9467849" y="1756766"/>
              <a:ext cx="1990725" cy="614589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600" dirty="0">
                  <a:solidFill>
                    <a:schemeClr val="tx1"/>
                  </a:solidFill>
                </a:rPr>
                <a:t>Configuration and Reporting</a:t>
              </a: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5DC165A-FB41-F908-0D32-060F5D6F6D54}"/>
              </a:ext>
            </a:extLst>
          </p:cNvPr>
          <p:cNvSpPr/>
          <p:nvPr/>
        </p:nvSpPr>
        <p:spPr>
          <a:xfrm>
            <a:off x="5560712" y="4826023"/>
            <a:ext cx="3127969" cy="77974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Communications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Web Sockets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E21659E-B4E2-4995-CBD8-A0109C10514B}"/>
              </a:ext>
            </a:extLst>
          </p:cNvPr>
          <p:cNvSpPr/>
          <p:nvPr/>
        </p:nvSpPr>
        <p:spPr>
          <a:xfrm>
            <a:off x="5560712" y="3937664"/>
            <a:ext cx="3127969" cy="77974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Web Terminal</a:t>
            </a:r>
          </a:p>
          <a:p>
            <a:pPr algn="ctr"/>
            <a:r>
              <a:rPr lang="en-AU" sz="1600" dirty="0" err="1">
                <a:solidFill>
                  <a:schemeClr val="tx1"/>
                </a:solidFill>
              </a:rPr>
              <a:t>Xterm.js</a:t>
            </a:r>
            <a:endParaRPr lang="en-AU" sz="1600" dirty="0">
              <a:solidFill>
                <a:schemeClr val="tx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7FE4863-D3D3-7135-77A5-956E797CAFFC}"/>
              </a:ext>
            </a:extLst>
          </p:cNvPr>
          <p:cNvSpPr txBox="1"/>
          <p:nvPr/>
        </p:nvSpPr>
        <p:spPr>
          <a:xfrm>
            <a:off x="5571532" y="2059305"/>
            <a:ext cx="3117150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A&gt;type b:hw.c</a:t>
            </a:r>
          </a:p>
          <a:p>
            <a:endParaRPr lang="en-AU" sz="1200" b="1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Main()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{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unsigned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, j;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printf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(“Hello world from the…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for (j = 0; j &lt; 10000;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j++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{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for (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0;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&lt; 65535;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++) {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22C1930-EC12-7A4F-F094-9799608D05C4}"/>
              </a:ext>
            </a:extLst>
          </p:cNvPr>
          <p:cNvGrpSpPr/>
          <p:nvPr/>
        </p:nvGrpSpPr>
        <p:grpSpPr>
          <a:xfrm>
            <a:off x="9323704" y="3003716"/>
            <a:ext cx="2268220" cy="1116840"/>
            <a:chOff x="9323704" y="2868801"/>
            <a:chExt cx="2268220" cy="1116840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5303B0E-0E75-B897-1621-DDD109F6B8E5}"/>
                </a:ext>
              </a:extLst>
            </p:cNvPr>
            <p:cNvSpPr/>
            <p:nvPr/>
          </p:nvSpPr>
          <p:spPr>
            <a:xfrm>
              <a:off x="9323704" y="2868801"/>
              <a:ext cx="2268220" cy="111684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AU" sz="1400" b="1" dirty="0">
                  <a:solidFill>
                    <a:schemeClr val="bg1"/>
                  </a:solidFill>
                </a:rPr>
                <a:t>Open Weather Map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1D82423-7D33-B5E8-A013-A0D92FB1C7CB}"/>
                </a:ext>
              </a:extLst>
            </p:cNvPr>
            <p:cNvSpPr/>
            <p:nvPr/>
          </p:nvSpPr>
          <p:spPr>
            <a:xfrm>
              <a:off x="9467849" y="3205204"/>
              <a:ext cx="1990725" cy="614589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600" dirty="0">
                  <a:solidFill>
                    <a:schemeClr val="tx1"/>
                  </a:solidFill>
                </a:rPr>
                <a:t>Weather and Pollution data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A5324DE-4143-8971-46CB-E2606B738B20}"/>
              </a:ext>
            </a:extLst>
          </p:cNvPr>
          <p:cNvGrpSpPr/>
          <p:nvPr/>
        </p:nvGrpSpPr>
        <p:grpSpPr>
          <a:xfrm>
            <a:off x="9323705" y="4600811"/>
            <a:ext cx="2268220" cy="1116840"/>
            <a:chOff x="9323705" y="4600811"/>
            <a:chExt cx="2268220" cy="111684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5BA542A8-8900-746C-9619-231DA20DC7FF}"/>
                </a:ext>
              </a:extLst>
            </p:cNvPr>
            <p:cNvSpPr/>
            <p:nvPr/>
          </p:nvSpPr>
          <p:spPr>
            <a:xfrm>
              <a:off x="9323705" y="4600811"/>
              <a:ext cx="2268220" cy="111684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AU" sz="1400" b="1" dirty="0">
                  <a:solidFill>
                    <a:schemeClr val="bg1"/>
                  </a:solidFill>
                </a:rPr>
                <a:t>Azure Anomaly Detection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FB4F8A1B-3CDD-F177-CB70-077D04531390}"/>
                </a:ext>
              </a:extLst>
            </p:cNvPr>
            <p:cNvSpPr/>
            <p:nvPr/>
          </p:nvSpPr>
          <p:spPr>
            <a:xfrm>
              <a:off x="9467850" y="4937214"/>
              <a:ext cx="1990725" cy="614589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600" dirty="0">
                  <a:solidFill>
                    <a:schemeClr val="tx1"/>
                  </a:solidFill>
                </a:rPr>
                <a:t>Climate anomaly detection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2350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5362577" y="923925"/>
            <a:ext cx="3524250" cy="4875984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5492156" y="1644161"/>
            <a:ext cx="3265089" cy="407737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HTML/CSS/JavaScript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875984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800" b="1" dirty="0">
                <a:solidFill>
                  <a:schemeClr val="tx1"/>
                </a:solidFill>
              </a:rPr>
              <a:t>POSIX Compatible Operating Systems </a:t>
            </a:r>
          </a:p>
          <a:p>
            <a:pPr algn="ctr"/>
            <a:r>
              <a:rPr lang="en-AU" b="1" dirty="0">
                <a:solidFill>
                  <a:schemeClr val="tx1"/>
                </a:solidFill>
              </a:rPr>
              <a:t>Windows WSL, Linux, macOS, Raspberry Pi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49" y="1644161"/>
            <a:ext cx="4441553" cy="407737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Altair Emulator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28" y="5332653"/>
            <a:ext cx="4131311" cy="278304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WebSocket &amp; Azure IoT 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28" y="4077193"/>
            <a:ext cx="4131311" cy="330344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 &amp; Cloud Services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28" y="3659838"/>
            <a:ext cx="4131311" cy="32921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91833" y="2397920"/>
            <a:ext cx="1232452" cy="756419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04707" y="2825128"/>
            <a:ext cx="2811132" cy="32921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CP/M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1996357" y="2397920"/>
            <a:ext cx="2819482" cy="339066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29" y="1980565"/>
            <a:ext cx="4131310" cy="32921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9186227" y="923925"/>
            <a:ext cx="2543175" cy="4875984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Cloud Services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72A02B-9D6D-7EBF-C12A-D13899B1239E}"/>
              </a:ext>
            </a:extLst>
          </p:cNvPr>
          <p:cNvGrpSpPr/>
          <p:nvPr/>
        </p:nvGrpSpPr>
        <p:grpSpPr>
          <a:xfrm>
            <a:off x="9323705" y="1644162"/>
            <a:ext cx="2268220" cy="1116840"/>
            <a:chOff x="9323705" y="1644162"/>
            <a:chExt cx="2268220" cy="111684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F6AE75A-CF02-47BB-ABA6-C191A47D755E}"/>
                </a:ext>
              </a:extLst>
            </p:cNvPr>
            <p:cNvSpPr/>
            <p:nvPr/>
          </p:nvSpPr>
          <p:spPr>
            <a:xfrm>
              <a:off x="9323705" y="1644162"/>
              <a:ext cx="2268220" cy="111684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AU" sz="1600" b="1" dirty="0">
                  <a:solidFill>
                    <a:schemeClr val="bg1"/>
                  </a:solidFill>
                </a:rPr>
                <a:t>Azure IoT Central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228F41E-E1B1-4114-907F-771E72AD9B4B}"/>
                </a:ext>
              </a:extLst>
            </p:cNvPr>
            <p:cNvSpPr/>
            <p:nvPr/>
          </p:nvSpPr>
          <p:spPr>
            <a:xfrm>
              <a:off x="9467850" y="1980565"/>
              <a:ext cx="1990725" cy="614589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600" dirty="0">
                  <a:solidFill>
                    <a:schemeClr val="tx1"/>
                  </a:solidFill>
                </a:rPr>
                <a:t>Configuration and Reporting</a:t>
              </a:r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5560712" y="4826023"/>
            <a:ext cx="3127969" cy="77974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Communications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Web Sockets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5560712" y="3937664"/>
            <a:ext cx="3127969" cy="77974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Web Terminal</a:t>
            </a:r>
          </a:p>
          <a:p>
            <a:pPr algn="ctr"/>
            <a:r>
              <a:rPr lang="en-AU" sz="1600" dirty="0" err="1">
                <a:solidFill>
                  <a:schemeClr val="tx1"/>
                </a:solidFill>
              </a:rPr>
              <a:t>Xterm.js</a:t>
            </a:r>
            <a:endParaRPr lang="en-AU" sz="16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CA172-44C4-48BC-95FA-E51FB024F866}"/>
              </a:ext>
            </a:extLst>
          </p:cNvPr>
          <p:cNvSpPr txBox="1"/>
          <p:nvPr/>
        </p:nvSpPr>
        <p:spPr>
          <a:xfrm>
            <a:off x="0" y="94675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AI and Cloud Powered Altair 8800 Everywhere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7DA84F-2117-4B59-A697-4223BD4D171E}"/>
              </a:ext>
            </a:extLst>
          </p:cNvPr>
          <p:cNvSpPr txBox="1"/>
          <p:nvPr/>
        </p:nvSpPr>
        <p:spPr>
          <a:xfrm>
            <a:off x="5571532" y="2059305"/>
            <a:ext cx="3117150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A&gt;type b:hw.c</a:t>
            </a:r>
          </a:p>
          <a:p>
            <a:endParaRPr lang="en-AU" sz="1200" b="1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Main()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{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unsigned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, j;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printf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(“Hello world from the…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for (j = 0; j &lt; 10000;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j++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{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for (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0;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&lt; 65535;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++) {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E27518-D7AF-6744-8FB6-4E4619E23504}"/>
              </a:ext>
            </a:extLst>
          </p:cNvPr>
          <p:cNvSpPr/>
          <p:nvPr/>
        </p:nvSpPr>
        <p:spPr>
          <a:xfrm>
            <a:off x="684528" y="4495679"/>
            <a:ext cx="4131311" cy="330344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EdgeDevX</a:t>
            </a:r>
            <a:r>
              <a:rPr lang="en-AU" sz="1600" dirty="0">
                <a:solidFill>
                  <a:schemeClr val="tx1"/>
                </a:solidFill>
              </a:rPr>
              <a:t> Middleware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0280AB4-2BA6-E94B-63FB-5C972492095F}"/>
              </a:ext>
            </a:extLst>
          </p:cNvPr>
          <p:cNvSpPr/>
          <p:nvPr/>
        </p:nvSpPr>
        <p:spPr>
          <a:xfrm>
            <a:off x="684528" y="3242483"/>
            <a:ext cx="4131311" cy="329213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CPU Monitor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B791F06-55E9-9954-64A9-9AC0246A1B26}"/>
              </a:ext>
            </a:extLst>
          </p:cNvPr>
          <p:cNvGrpSpPr/>
          <p:nvPr/>
        </p:nvGrpSpPr>
        <p:grpSpPr>
          <a:xfrm>
            <a:off x="9323705" y="3122486"/>
            <a:ext cx="2268220" cy="1116840"/>
            <a:chOff x="9323705" y="2987571"/>
            <a:chExt cx="2268220" cy="111684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6E05195-DE5F-5DC7-0F33-EE4ACB716A0D}"/>
                </a:ext>
              </a:extLst>
            </p:cNvPr>
            <p:cNvSpPr/>
            <p:nvPr/>
          </p:nvSpPr>
          <p:spPr>
            <a:xfrm>
              <a:off x="9323705" y="2987571"/>
              <a:ext cx="2268220" cy="111684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AU" sz="1600" b="1" dirty="0">
                  <a:solidFill>
                    <a:schemeClr val="bg1"/>
                  </a:solidFill>
                </a:rPr>
                <a:t>Open Weather Map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A369CB3-7E1C-0E38-62A6-F6292E18E5FB}"/>
                </a:ext>
              </a:extLst>
            </p:cNvPr>
            <p:cNvSpPr/>
            <p:nvPr/>
          </p:nvSpPr>
          <p:spPr>
            <a:xfrm>
              <a:off x="9467850" y="3323974"/>
              <a:ext cx="1990725" cy="614589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600" dirty="0">
                  <a:solidFill>
                    <a:schemeClr val="tx1"/>
                  </a:solidFill>
                </a:rPr>
                <a:t>Weather and Pollution data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07D83F8-18B3-9F62-93AF-737B8AD0D711}"/>
              </a:ext>
            </a:extLst>
          </p:cNvPr>
          <p:cNvGrpSpPr/>
          <p:nvPr/>
        </p:nvGrpSpPr>
        <p:grpSpPr>
          <a:xfrm>
            <a:off x="9323705" y="4600811"/>
            <a:ext cx="2268220" cy="1116840"/>
            <a:chOff x="9323705" y="4600811"/>
            <a:chExt cx="2268220" cy="111684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518E713-A6F0-F795-A5E8-1414F35457B0}"/>
                </a:ext>
              </a:extLst>
            </p:cNvPr>
            <p:cNvSpPr/>
            <p:nvPr/>
          </p:nvSpPr>
          <p:spPr>
            <a:xfrm>
              <a:off x="9323705" y="4600811"/>
              <a:ext cx="2268220" cy="111684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AU" sz="1600" b="1" dirty="0">
                  <a:solidFill>
                    <a:schemeClr val="bg1"/>
                  </a:solidFill>
                </a:rPr>
                <a:t>Anomaly Detection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FA5B19E-AD5B-9101-999E-400AF15E4B08}"/>
                </a:ext>
              </a:extLst>
            </p:cNvPr>
            <p:cNvSpPr/>
            <p:nvPr/>
          </p:nvSpPr>
          <p:spPr>
            <a:xfrm>
              <a:off x="9467850" y="4937214"/>
              <a:ext cx="1990725" cy="614589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600" dirty="0">
                  <a:solidFill>
                    <a:schemeClr val="tx1"/>
                  </a:solidFill>
                </a:rPr>
                <a:t>Climate anomaly detection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1F8D1882-D858-90A2-2364-F4876F88C335}"/>
              </a:ext>
            </a:extLst>
          </p:cNvPr>
          <p:cNvSpPr/>
          <p:nvPr/>
        </p:nvSpPr>
        <p:spPr>
          <a:xfrm>
            <a:off x="684528" y="4914165"/>
            <a:ext cx="4131311" cy="330344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Libuv</a:t>
            </a:r>
            <a:r>
              <a:rPr lang="en-AU" sz="1600" dirty="0">
                <a:solidFill>
                  <a:schemeClr val="tx1"/>
                </a:solidFill>
              </a:rPr>
              <a:t> Event Loop Library</a:t>
            </a:r>
          </a:p>
        </p:txBody>
      </p:sp>
    </p:spTree>
    <p:extLst>
      <p:ext uri="{BB962C8B-B14F-4D97-AF65-F5344CB8AC3E}">
        <p14:creationId xmlns:p14="http://schemas.microsoft.com/office/powerpoint/2010/main" val="730510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D8AD8136-8AF9-624F-91FE-DA8B75342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68" y="975559"/>
            <a:ext cx="5900057" cy="490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054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09BF073E-2182-36F8-7244-277FF44E1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0525" y="6306"/>
            <a:ext cx="79914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6D0E45-740B-E474-4838-70A5A0358BC0}"/>
              </a:ext>
            </a:extLst>
          </p:cNvPr>
          <p:cNvSpPr txBox="1"/>
          <p:nvPr/>
        </p:nvSpPr>
        <p:spPr>
          <a:xfrm>
            <a:off x="3248297" y="41104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7096BC32-BE12-C20F-9ED3-A3898E2A6660}"/>
              </a:ext>
            </a:extLst>
          </p:cNvPr>
          <p:cNvSpPr/>
          <p:nvPr/>
        </p:nvSpPr>
        <p:spPr>
          <a:xfrm>
            <a:off x="4810483" y="4464870"/>
            <a:ext cx="283016" cy="1012656"/>
          </a:xfrm>
          <a:prstGeom prst="leftBrace">
            <a:avLst>
              <a:gd name="adj1" fmla="val 8333"/>
              <a:gd name="adj2" fmla="val 51980"/>
            </a:avLst>
          </a:prstGeom>
          <a:ln w="63500">
            <a:solidFill>
              <a:srgbClr val="008AF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CD8B93D-DB0C-A75E-A33D-1EE216636829}"/>
              </a:ext>
            </a:extLst>
          </p:cNvPr>
          <p:cNvCxnSpPr>
            <a:cxnSpLocks/>
          </p:cNvCxnSpPr>
          <p:nvPr/>
        </p:nvCxnSpPr>
        <p:spPr>
          <a:xfrm flipH="1" flipV="1">
            <a:off x="3991394" y="4997731"/>
            <a:ext cx="888760" cy="1895"/>
          </a:xfrm>
          <a:prstGeom prst="line">
            <a:avLst/>
          </a:prstGeom>
          <a:ln w="63500">
            <a:solidFill>
              <a:srgbClr val="008AF2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4116226-CC2A-39D5-EFD9-9AA299E69718}"/>
              </a:ext>
            </a:extLst>
          </p:cNvPr>
          <p:cNvSpPr txBox="1"/>
          <p:nvPr/>
        </p:nvSpPr>
        <p:spPr>
          <a:xfrm>
            <a:off x="2462563" y="4797676"/>
            <a:ext cx="1528831" cy="400110"/>
          </a:xfrm>
          <a:prstGeom prst="rect">
            <a:avLst/>
          </a:prstGeom>
          <a:noFill/>
          <a:ln w="63500">
            <a:solidFill>
              <a:srgbClr val="008AF2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Address Bus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4041AB2B-200D-531C-1F9A-A4046B94276B}"/>
              </a:ext>
            </a:extLst>
          </p:cNvPr>
          <p:cNvSpPr/>
          <p:nvPr/>
        </p:nvSpPr>
        <p:spPr>
          <a:xfrm>
            <a:off x="4810483" y="2821576"/>
            <a:ext cx="283016" cy="607424"/>
          </a:xfrm>
          <a:prstGeom prst="leftBrace">
            <a:avLst>
              <a:gd name="adj1" fmla="val 8333"/>
              <a:gd name="adj2" fmla="val 51980"/>
            </a:avLst>
          </a:prstGeom>
          <a:ln w="63500">
            <a:solidFill>
              <a:srgbClr val="008AF2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7ADB3BB-1C1B-AA07-EC7F-B36E0882A21C}"/>
              </a:ext>
            </a:extLst>
          </p:cNvPr>
          <p:cNvCxnSpPr>
            <a:cxnSpLocks/>
          </p:cNvCxnSpPr>
          <p:nvPr/>
        </p:nvCxnSpPr>
        <p:spPr>
          <a:xfrm flipH="1" flipV="1">
            <a:off x="3991394" y="3137472"/>
            <a:ext cx="888760" cy="1895"/>
          </a:xfrm>
          <a:prstGeom prst="line">
            <a:avLst/>
          </a:prstGeom>
          <a:ln w="63500">
            <a:solidFill>
              <a:srgbClr val="008AF2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39D76FE-4829-12FA-DDE4-B6E27FD712C6}"/>
              </a:ext>
            </a:extLst>
          </p:cNvPr>
          <p:cNvSpPr txBox="1"/>
          <p:nvPr/>
        </p:nvSpPr>
        <p:spPr>
          <a:xfrm>
            <a:off x="2462563" y="2937417"/>
            <a:ext cx="1528831" cy="400110"/>
          </a:xfrm>
          <a:prstGeom prst="rect">
            <a:avLst/>
          </a:prstGeom>
          <a:noFill/>
          <a:ln w="63500">
            <a:solidFill>
              <a:srgbClr val="008AF2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Data Bus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8D7092D-3F16-AC5C-CAC0-62B0749BB6DF}"/>
              </a:ext>
            </a:extLst>
          </p:cNvPr>
          <p:cNvSpPr/>
          <p:nvPr/>
        </p:nvSpPr>
        <p:spPr>
          <a:xfrm>
            <a:off x="6158718" y="5025072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5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99FE0A0-0C5E-6D96-1102-B3BB4EFEE4B3}"/>
              </a:ext>
            </a:extLst>
          </p:cNvPr>
          <p:cNvSpPr/>
          <p:nvPr/>
        </p:nvSpPr>
        <p:spPr>
          <a:xfrm>
            <a:off x="6634640" y="5025072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4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F136950-6E33-09BD-B34B-DB84134D54B0}"/>
              </a:ext>
            </a:extLst>
          </p:cNvPr>
          <p:cNvSpPr/>
          <p:nvPr/>
        </p:nvSpPr>
        <p:spPr>
          <a:xfrm>
            <a:off x="7110562" y="5025072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3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C4C9DDC5-ABAE-AA7C-C20B-A1F082457E73}"/>
              </a:ext>
            </a:extLst>
          </p:cNvPr>
          <p:cNvSpPr/>
          <p:nvPr/>
        </p:nvSpPr>
        <p:spPr>
          <a:xfrm>
            <a:off x="7586484" y="5025072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2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97A7D27-12AB-83F7-D1C0-58285D411C46}"/>
              </a:ext>
            </a:extLst>
          </p:cNvPr>
          <p:cNvSpPr/>
          <p:nvPr/>
        </p:nvSpPr>
        <p:spPr>
          <a:xfrm>
            <a:off x="5206874" y="5025072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4B903C8-7BAB-F9C1-CC6A-4A03F2507F97}"/>
              </a:ext>
            </a:extLst>
          </p:cNvPr>
          <p:cNvSpPr/>
          <p:nvPr/>
        </p:nvSpPr>
        <p:spPr>
          <a:xfrm>
            <a:off x="8062406" y="5025072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1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306B378-89C4-706B-E059-6138E5D36120}"/>
              </a:ext>
            </a:extLst>
          </p:cNvPr>
          <p:cNvSpPr/>
          <p:nvPr/>
        </p:nvSpPr>
        <p:spPr>
          <a:xfrm>
            <a:off x="8538329" y="5025072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0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B7FA530-12F6-72B6-0183-ADB149EC2D3E}"/>
              </a:ext>
            </a:extLst>
          </p:cNvPr>
          <p:cNvSpPr/>
          <p:nvPr/>
        </p:nvSpPr>
        <p:spPr>
          <a:xfrm>
            <a:off x="5682796" y="5025072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6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4ED740B4-5038-0F8F-D5A7-0907B8756499}"/>
              </a:ext>
            </a:extLst>
          </p:cNvPr>
          <p:cNvSpPr/>
          <p:nvPr/>
        </p:nvSpPr>
        <p:spPr>
          <a:xfrm>
            <a:off x="6158718" y="4505905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13</a:t>
            </a: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21423E6E-0681-F19A-FA32-D39E065830C3}"/>
              </a:ext>
            </a:extLst>
          </p:cNvPr>
          <p:cNvSpPr/>
          <p:nvPr/>
        </p:nvSpPr>
        <p:spPr>
          <a:xfrm>
            <a:off x="6634640" y="4505905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12</a:t>
            </a: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4C8E231C-1EBD-026C-26D1-DD3CC25408F4}"/>
              </a:ext>
            </a:extLst>
          </p:cNvPr>
          <p:cNvSpPr/>
          <p:nvPr/>
        </p:nvSpPr>
        <p:spPr>
          <a:xfrm>
            <a:off x="7110562" y="4505905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11</a:t>
            </a: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83AEC6F-1D25-8B82-7095-1D94640ECA1E}"/>
              </a:ext>
            </a:extLst>
          </p:cNvPr>
          <p:cNvSpPr/>
          <p:nvPr/>
        </p:nvSpPr>
        <p:spPr>
          <a:xfrm>
            <a:off x="7586484" y="4505905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10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B5EDB843-4226-2BE0-C2AF-5C58225194C8}"/>
              </a:ext>
            </a:extLst>
          </p:cNvPr>
          <p:cNvSpPr/>
          <p:nvPr/>
        </p:nvSpPr>
        <p:spPr>
          <a:xfrm>
            <a:off x="5206874" y="4505905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15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9E2404E0-634E-64CA-F306-8940F26FC5FA}"/>
              </a:ext>
            </a:extLst>
          </p:cNvPr>
          <p:cNvSpPr/>
          <p:nvPr/>
        </p:nvSpPr>
        <p:spPr>
          <a:xfrm>
            <a:off x="8062406" y="4505905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9</a:t>
            </a:r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2E6815D9-E1EB-2248-77D9-84EF58B5D96F}"/>
              </a:ext>
            </a:extLst>
          </p:cNvPr>
          <p:cNvSpPr/>
          <p:nvPr/>
        </p:nvSpPr>
        <p:spPr>
          <a:xfrm>
            <a:off x="8538329" y="4505905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8</a:t>
            </a:r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C56ECD2C-39C8-6E64-C805-B4493ADFCD6D}"/>
              </a:ext>
            </a:extLst>
          </p:cNvPr>
          <p:cNvSpPr/>
          <p:nvPr/>
        </p:nvSpPr>
        <p:spPr>
          <a:xfrm>
            <a:off x="5682796" y="4505905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14</a:t>
            </a: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7112B634-5B34-8654-E7E1-C82636BF61B6}"/>
              </a:ext>
            </a:extLst>
          </p:cNvPr>
          <p:cNvSpPr/>
          <p:nvPr/>
        </p:nvSpPr>
        <p:spPr>
          <a:xfrm>
            <a:off x="6158392" y="2928708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5</a:t>
            </a:r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50834E7-D919-D075-CD2E-DE981CC02AA3}"/>
              </a:ext>
            </a:extLst>
          </p:cNvPr>
          <p:cNvSpPr/>
          <p:nvPr/>
        </p:nvSpPr>
        <p:spPr>
          <a:xfrm>
            <a:off x="6634314" y="2928708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4</a:t>
            </a:r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5653238A-B8A0-B710-6FC4-08D221C2223C}"/>
              </a:ext>
            </a:extLst>
          </p:cNvPr>
          <p:cNvSpPr/>
          <p:nvPr/>
        </p:nvSpPr>
        <p:spPr>
          <a:xfrm>
            <a:off x="7110236" y="2928708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3</a:t>
            </a:r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E15C3D9-C5D3-F942-6104-C66BF9AC86A3}"/>
              </a:ext>
            </a:extLst>
          </p:cNvPr>
          <p:cNvSpPr/>
          <p:nvPr/>
        </p:nvSpPr>
        <p:spPr>
          <a:xfrm>
            <a:off x="7586158" y="2928708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2</a:t>
            </a:r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C3742D16-2F7D-90A3-DA9B-23427A7D9872}"/>
              </a:ext>
            </a:extLst>
          </p:cNvPr>
          <p:cNvSpPr/>
          <p:nvPr/>
        </p:nvSpPr>
        <p:spPr>
          <a:xfrm>
            <a:off x="5206548" y="2928708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7</a:t>
            </a:r>
          </a:p>
        </p:txBody>
      </p:sp>
      <p:sp>
        <p:nvSpPr>
          <p:cNvPr id="1030" name="Oval 1029">
            <a:extLst>
              <a:ext uri="{FF2B5EF4-FFF2-40B4-BE49-F238E27FC236}">
                <a16:creationId xmlns:a16="http://schemas.microsoft.com/office/drawing/2014/main" id="{4F764DEA-5622-1870-C6AF-13CDFEB0B804}"/>
              </a:ext>
            </a:extLst>
          </p:cNvPr>
          <p:cNvSpPr/>
          <p:nvPr/>
        </p:nvSpPr>
        <p:spPr>
          <a:xfrm>
            <a:off x="8062080" y="2928708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1</a:t>
            </a:r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D1902703-22C1-79D3-F873-D7AB4EB4A4A9}"/>
              </a:ext>
            </a:extLst>
          </p:cNvPr>
          <p:cNvSpPr/>
          <p:nvPr/>
        </p:nvSpPr>
        <p:spPr>
          <a:xfrm>
            <a:off x="8538003" y="2928708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0</a:t>
            </a:r>
          </a:p>
        </p:txBody>
      </p:sp>
      <p:sp>
        <p:nvSpPr>
          <p:cNvPr id="1032" name="Oval 1031">
            <a:extLst>
              <a:ext uri="{FF2B5EF4-FFF2-40B4-BE49-F238E27FC236}">
                <a16:creationId xmlns:a16="http://schemas.microsoft.com/office/drawing/2014/main" id="{12F4C0AF-32EF-8317-FC5C-CB6399F6F8F7}"/>
              </a:ext>
            </a:extLst>
          </p:cNvPr>
          <p:cNvSpPr/>
          <p:nvPr/>
        </p:nvSpPr>
        <p:spPr>
          <a:xfrm>
            <a:off x="5682470" y="2928708"/>
            <a:ext cx="357051" cy="358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000" dirty="0"/>
              <a:t>6</a:t>
            </a:r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12E49864-BC0F-52B1-AD9A-4A57976069E2}"/>
              </a:ext>
            </a:extLst>
          </p:cNvPr>
          <p:cNvSpPr txBox="1"/>
          <p:nvPr/>
        </p:nvSpPr>
        <p:spPr>
          <a:xfrm>
            <a:off x="5154240" y="628395"/>
            <a:ext cx="460211" cy="750453"/>
          </a:xfrm>
          <a:prstGeom prst="rect">
            <a:avLst/>
          </a:prstGeom>
          <a:noFill/>
        </p:spPr>
        <p:txBody>
          <a:bodyPr vert="vert270" wrap="none" lIns="90000" tIns="72000" rtlCol="0">
            <a:spAutoFit/>
          </a:bodyPr>
          <a:lstStyle/>
          <a:p>
            <a:r>
              <a:rPr lang="en-US" dirty="0">
                <a:ln>
                  <a:solidFill>
                    <a:srgbClr val="008AF2"/>
                  </a:solidFill>
                </a:ln>
                <a:solidFill>
                  <a:srgbClr val="008AF2"/>
                </a:solidFill>
                <a:highlight>
                  <a:srgbClr val="FFFF00"/>
                </a:highlight>
              </a:rPr>
              <a:t>MEMR</a:t>
            </a: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24C5D49A-D1B8-A470-C336-5B06C0262EC4}"/>
              </a:ext>
            </a:extLst>
          </p:cNvPr>
          <p:cNvSpPr txBox="1"/>
          <p:nvPr/>
        </p:nvSpPr>
        <p:spPr>
          <a:xfrm>
            <a:off x="7532190" y="686552"/>
            <a:ext cx="460211" cy="692296"/>
          </a:xfrm>
          <a:prstGeom prst="rect">
            <a:avLst/>
          </a:prstGeom>
          <a:noFill/>
        </p:spPr>
        <p:txBody>
          <a:bodyPr vert="vert270" wrap="none" lIns="90000" tIns="72000" rtlCol="0">
            <a:spAutoFit/>
          </a:bodyPr>
          <a:lstStyle/>
          <a:p>
            <a:r>
              <a:rPr lang="en-US" dirty="0">
                <a:ln>
                  <a:solidFill>
                    <a:srgbClr val="008AF2"/>
                  </a:solidFill>
                </a:ln>
                <a:solidFill>
                  <a:srgbClr val="008AF2"/>
                </a:solidFill>
                <a:highlight>
                  <a:srgbClr val="FFFF00"/>
                </a:highlight>
              </a:rPr>
              <a:t>STACK</a:t>
            </a: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4FFF5A54-488C-985B-9E74-692F1BD45350}"/>
              </a:ext>
            </a:extLst>
          </p:cNvPr>
          <p:cNvSpPr txBox="1"/>
          <p:nvPr/>
        </p:nvSpPr>
        <p:spPr>
          <a:xfrm>
            <a:off x="5629830" y="934568"/>
            <a:ext cx="460211" cy="444280"/>
          </a:xfrm>
          <a:prstGeom prst="rect">
            <a:avLst/>
          </a:prstGeom>
          <a:noFill/>
        </p:spPr>
        <p:txBody>
          <a:bodyPr vert="vert270" wrap="none" lIns="90000" tIns="72000" rtlCol="0">
            <a:spAutoFit/>
          </a:bodyPr>
          <a:lstStyle/>
          <a:p>
            <a:r>
              <a:rPr lang="en-US" dirty="0">
                <a:ln>
                  <a:solidFill>
                    <a:srgbClr val="008AF2"/>
                  </a:solidFill>
                </a:ln>
                <a:solidFill>
                  <a:srgbClr val="008AF2"/>
                </a:solidFill>
                <a:highlight>
                  <a:srgbClr val="FFFF00"/>
                </a:highlight>
              </a:rPr>
              <a:t>INP</a:t>
            </a:r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4DF5DF63-0EF5-0DA6-4A64-266170A20C26}"/>
              </a:ext>
            </a:extLst>
          </p:cNvPr>
          <p:cNvSpPr txBox="1"/>
          <p:nvPr/>
        </p:nvSpPr>
        <p:spPr>
          <a:xfrm>
            <a:off x="6105420" y="1005100"/>
            <a:ext cx="460211" cy="373748"/>
          </a:xfrm>
          <a:prstGeom prst="rect">
            <a:avLst/>
          </a:prstGeom>
          <a:noFill/>
        </p:spPr>
        <p:txBody>
          <a:bodyPr vert="vert270" wrap="none" lIns="90000" tIns="72000" rtlCol="0">
            <a:spAutoFit/>
          </a:bodyPr>
          <a:lstStyle/>
          <a:p>
            <a:r>
              <a:rPr lang="en-US" dirty="0">
                <a:ln>
                  <a:solidFill>
                    <a:srgbClr val="008AF2"/>
                  </a:solidFill>
                </a:ln>
                <a:solidFill>
                  <a:srgbClr val="008AF2"/>
                </a:solidFill>
                <a:highlight>
                  <a:srgbClr val="FFFF00"/>
                </a:highlight>
              </a:rPr>
              <a:t>MI</a:t>
            </a:r>
          </a:p>
        </p:txBody>
      </p:sp>
      <p:sp>
        <p:nvSpPr>
          <p:cNvPr id="1039" name="TextBox 1038">
            <a:extLst>
              <a:ext uri="{FF2B5EF4-FFF2-40B4-BE49-F238E27FC236}">
                <a16:creationId xmlns:a16="http://schemas.microsoft.com/office/drawing/2014/main" id="{BEAA3D9A-8D83-4893-4611-FABCFB9A15C6}"/>
              </a:ext>
            </a:extLst>
          </p:cNvPr>
          <p:cNvSpPr txBox="1"/>
          <p:nvPr/>
        </p:nvSpPr>
        <p:spPr>
          <a:xfrm>
            <a:off x="6581010" y="848006"/>
            <a:ext cx="460211" cy="530842"/>
          </a:xfrm>
          <a:prstGeom prst="rect">
            <a:avLst/>
          </a:prstGeom>
          <a:noFill/>
        </p:spPr>
        <p:txBody>
          <a:bodyPr vert="vert270" wrap="none" lIns="90000" tIns="72000" rtlCol="0">
            <a:spAutoFit/>
          </a:bodyPr>
          <a:lstStyle/>
          <a:p>
            <a:r>
              <a:rPr lang="en-US" dirty="0">
                <a:ln>
                  <a:solidFill>
                    <a:srgbClr val="008AF2"/>
                  </a:solidFill>
                </a:ln>
                <a:solidFill>
                  <a:srgbClr val="008AF2"/>
                </a:solidFill>
                <a:highlight>
                  <a:srgbClr val="FFFF00"/>
                </a:highlight>
              </a:rPr>
              <a:t>OUT</a:t>
            </a: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A3EC39E2-5E66-6511-F8D9-6A9DE9E0AD9D}"/>
              </a:ext>
            </a:extLst>
          </p:cNvPr>
          <p:cNvSpPr txBox="1"/>
          <p:nvPr/>
        </p:nvSpPr>
        <p:spPr>
          <a:xfrm>
            <a:off x="7056600" y="807610"/>
            <a:ext cx="460211" cy="571238"/>
          </a:xfrm>
          <a:prstGeom prst="rect">
            <a:avLst/>
          </a:prstGeom>
          <a:noFill/>
        </p:spPr>
        <p:txBody>
          <a:bodyPr vert="vert270" wrap="none" lIns="90000" tIns="72000" rtlCol="0">
            <a:spAutoFit/>
          </a:bodyPr>
          <a:lstStyle/>
          <a:p>
            <a:r>
              <a:rPr lang="en-US" dirty="0">
                <a:ln>
                  <a:solidFill>
                    <a:srgbClr val="008AF2"/>
                  </a:solidFill>
                </a:ln>
                <a:solidFill>
                  <a:srgbClr val="008AF2"/>
                </a:solidFill>
                <a:highlight>
                  <a:srgbClr val="FFFF00"/>
                </a:highlight>
              </a:rPr>
              <a:t>HLTA</a:t>
            </a: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525159A7-EA5F-FE82-FCC2-AF54BEE80C43}"/>
              </a:ext>
            </a:extLst>
          </p:cNvPr>
          <p:cNvSpPr txBox="1"/>
          <p:nvPr/>
        </p:nvSpPr>
        <p:spPr>
          <a:xfrm>
            <a:off x="8007780" y="905009"/>
            <a:ext cx="460211" cy="473839"/>
          </a:xfrm>
          <a:prstGeom prst="rect">
            <a:avLst/>
          </a:prstGeom>
          <a:noFill/>
        </p:spPr>
        <p:txBody>
          <a:bodyPr vert="vert270" wrap="none" lIns="90000" tIns="72000" rtlCol="0">
            <a:spAutoFit/>
          </a:bodyPr>
          <a:lstStyle/>
          <a:p>
            <a:r>
              <a:rPr lang="en-US" dirty="0">
                <a:ln>
                  <a:solidFill>
                    <a:srgbClr val="008AF2"/>
                  </a:solidFill>
                </a:ln>
                <a:solidFill>
                  <a:srgbClr val="008AF2"/>
                </a:solidFill>
                <a:highlight>
                  <a:srgbClr val="FFFF00"/>
                </a:highlight>
              </a:rPr>
              <a:t>WO</a:t>
            </a: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8DA00370-50F6-16E9-E5C2-BE0799521B87}"/>
              </a:ext>
            </a:extLst>
          </p:cNvPr>
          <p:cNvSpPr txBox="1"/>
          <p:nvPr/>
        </p:nvSpPr>
        <p:spPr>
          <a:xfrm>
            <a:off x="8483373" y="940980"/>
            <a:ext cx="460211" cy="437868"/>
          </a:xfrm>
          <a:prstGeom prst="rect">
            <a:avLst/>
          </a:prstGeom>
          <a:noFill/>
        </p:spPr>
        <p:txBody>
          <a:bodyPr vert="vert270" wrap="none" lIns="90000" tIns="72000" rtlCol="0">
            <a:spAutoFit/>
          </a:bodyPr>
          <a:lstStyle/>
          <a:p>
            <a:r>
              <a:rPr lang="en-US" dirty="0">
                <a:ln>
                  <a:solidFill>
                    <a:srgbClr val="008AF2"/>
                  </a:solidFill>
                </a:ln>
                <a:solidFill>
                  <a:srgbClr val="008AF2"/>
                </a:solidFill>
                <a:highlight>
                  <a:srgbClr val="FFFF00"/>
                </a:highlight>
              </a:rPr>
              <a:t>INT</a:t>
            </a:r>
          </a:p>
        </p:txBody>
      </p:sp>
    </p:spTree>
    <p:extLst>
      <p:ext uri="{BB962C8B-B14F-4D97-AF65-F5344CB8AC3E}">
        <p14:creationId xmlns:p14="http://schemas.microsoft.com/office/powerpoint/2010/main" val="2016280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defined">
            <a:extLst>
              <a:ext uri="{FF2B5EF4-FFF2-40B4-BE49-F238E27FC236}">
                <a16:creationId xmlns:a16="http://schemas.microsoft.com/office/drawing/2014/main" id="{05DEBCB0-2619-4CC1-8EA4-4631FC3211F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96440" y="647699"/>
            <a:ext cx="8115300" cy="49930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338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22A61A4-E20C-4FC7-81AF-89CAFF952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1074" y="463491"/>
            <a:ext cx="10544030" cy="593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628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circuit, electronics&#10;&#10;Description automatically generated">
            <a:extLst>
              <a:ext uri="{FF2B5EF4-FFF2-40B4-BE49-F238E27FC236}">
                <a16:creationId xmlns:a16="http://schemas.microsoft.com/office/drawing/2014/main" id="{60A4F365-F82A-40D8-AE17-048B2C6C1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03678"/>
            <a:ext cx="12192000" cy="605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348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824D4AD">
            <a:hlinkClick r:id="" action="ppaction://media"/>
            <a:extLst>
              <a:ext uri="{FF2B5EF4-FFF2-40B4-BE49-F238E27FC236}">
                <a16:creationId xmlns:a16="http://schemas.microsoft.com/office/drawing/2014/main" id="{AF55A0D4-B3B6-4CC8-A2F3-0E953EF28D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56443"/>
            <a:ext cx="12192000" cy="53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2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Cortex-A7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9941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7437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7945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5568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2429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31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CP/M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50433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Cortex-M4</a:t>
            </a:r>
            <a:endParaRPr lang="en-AU" sz="1500" b="1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bg1"/>
                </a:solidFill>
              </a:rPr>
              <a:t>Cortex-M4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5066032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Intercore</a:t>
            </a:r>
            <a:r>
              <a:rPr lang="en-AU" sz="1600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F6AE75A-CF02-47BB-ABA6-C191A47D755E}"/>
              </a:ext>
            </a:extLst>
          </p:cNvPr>
          <p:cNvSpPr/>
          <p:nvPr/>
        </p:nvSpPr>
        <p:spPr>
          <a:xfrm>
            <a:off x="5466080" y="1533525"/>
            <a:ext cx="2268220" cy="11049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IoT Central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228F41E-E1B1-4114-907F-771E72AD9B4B}"/>
              </a:ext>
            </a:extLst>
          </p:cNvPr>
          <p:cNvSpPr/>
          <p:nvPr/>
        </p:nvSpPr>
        <p:spPr>
          <a:xfrm>
            <a:off x="5610225" y="1857110"/>
            <a:ext cx="1990725" cy="631455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Configuration and Reporting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3790949"/>
            <a:ext cx="2268220" cy="1654175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BF0775-D178-45A9-85DF-7400E01EE375}"/>
              </a:ext>
            </a:extLst>
          </p:cNvPr>
          <p:cNvSpPr/>
          <p:nvPr/>
        </p:nvSpPr>
        <p:spPr>
          <a:xfrm>
            <a:off x="5610225" y="4098925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server over MQTT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Xterm.js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2745422"/>
            <a:ext cx="2268220" cy="95504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3108960"/>
            <a:ext cx="1990725" cy="37719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Web Terminal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CA172-44C4-48BC-95FA-E51FB024F866}"/>
              </a:ext>
            </a:extLst>
          </p:cNvPr>
          <p:cNvSpPr txBox="1"/>
          <p:nvPr/>
        </p:nvSpPr>
        <p:spPr>
          <a:xfrm>
            <a:off x="0" y="94675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7DA84F-2117-4B59-A697-4223BD4D171E}"/>
              </a:ext>
            </a:extLst>
          </p:cNvPr>
          <p:cNvSpPr txBox="1"/>
          <p:nvPr/>
        </p:nvSpPr>
        <p:spPr>
          <a:xfrm>
            <a:off x="8333780" y="2059305"/>
            <a:ext cx="3117150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A&gt;type b:hw.c</a:t>
            </a:r>
          </a:p>
          <a:p>
            <a:endParaRPr lang="en-AU" sz="1200" b="1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Main()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{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unsigned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, j;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printf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(“Hello world from the…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for (j = 0; j &lt; 10000;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j++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 {</a:t>
            </a:r>
          </a:p>
          <a:p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   for (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= 0;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&lt; 65535; </a:t>
            </a:r>
            <a:r>
              <a:rPr lang="en-AU" sz="1200" b="1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</a:t>
            </a:r>
            <a:r>
              <a:rPr lang="en-AU" sz="1200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++) {</a:t>
            </a:r>
          </a:p>
        </p:txBody>
      </p:sp>
    </p:spTree>
    <p:extLst>
      <p:ext uri="{BB962C8B-B14F-4D97-AF65-F5344CB8AC3E}">
        <p14:creationId xmlns:p14="http://schemas.microsoft.com/office/powerpoint/2010/main" val="1005505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Cortex-A7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9941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7437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7945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5568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2429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31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CP/M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50433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500" b="1" dirty="0">
                <a:solidFill>
                  <a:schemeClr val="bg1"/>
                </a:solidFill>
              </a:rPr>
              <a:t>Cortex-M4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500" b="1" dirty="0">
                <a:solidFill>
                  <a:schemeClr val="bg1"/>
                </a:solidFill>
              </a:rPr>
              <a:t>Cortex-M4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5066032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Intercore</a:t>
            </a:r>
            <a:r>
              <a:rPr lang="en-AU" sz="1600" dirty="0">
                <a:solidFill>
                  <a:schemeClr val="tx1"/>
                </a:solidFill>
              </a:rPr>
              <a:t> Bridge</a:t>
            </a:r>
          </a:p>
        </p:txBody>
      </p:sp>
    </p:spTree>
    <p:extLst>
      <p:ext uri="{BB962C8B-B14F-4D97-AF65-F5344CB8AC3E}">
        <p14:creationId xmlns:p14="http://schemas.microsoft.com/office/powerpoint/2010/main" val="2925590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Cortex-A7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9941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7437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7945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5568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2429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31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CP/M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50433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500" b="1" dirty="0">
                <a:solidFill>
                  <a:schemeClr val="bg1"/>
                </a:solidFill>
              </a:rPr>
              <a:t>Cortex-M4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500" b="1" dirty="0">
                <a:solidFill>
                  <a:schemeClr val="bg1"/>
                </a:solidFill>
              </a:rPr>
              <a:t>Cortex-M4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5066032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Intercore</a:t>
            </a:r>
            <a:r>
              <a:rPr lang="en-AU" sz="1600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AU" sz="3200" dirty="0"/>
              <a:t>Altair 8800 Emulator on Azure Sphere</a:t>
            </a:r>
          </a:p>
        </p:txBody>
      </p:sp>
    </p:spTree>
    <p:extLst>
      <p:ext uri="{BB962C8B-B14F-4D97-AF65-F5344CB8AC3E}">
        <p14:creationId xmlns:p14="http://schemas.microsoft.com/office/powerpoint/2010/main" val="2947365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D8F9C-42E5-4B48-B3DB-A7DC43610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605"/>
            <a:ext cx="10515600" cy="55880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AU" dirty="0"/>
              <a:t>Virtual File System Disk Sector Cache and Server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EBC9ED-3A8E-4A77-836C-B7323A82095E}"/>
              </a:ext>
            </a:extLst>
          </p:cNvPr>
          <p:cNvSpPr/>
          <p:nvPr/>
        </p:nvSpPr>
        <p:spPr>
          <a:xfrm>
            <a:off x="3160070" y="6135901"/>
            <a:ext cx="6688780" cy="32884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A391E66-112C-4747-A254-8323DB9968A0}"/>
              </a:ext>
            </a:extLst>
          </p:cNvPr>
          <p:cNvSpPr/>
          <p:nvPr/>
        </p:nvSpPr>
        <p:spPr>
          <a:xfrm>
            <a:off x="270744" y="923925"/>
            <a:ext cx="7263532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A23DE3-7E60-4DF0-987E-EE3E53BDC553}"/>
              </a:ext>
            </a:extLst>
          </p:cNvPr>
          <p:cNvSpPr/>
          <p:nvPr/>
        </p:nvSpPr>
        <p:spPr>
          <a:xfrm>
            <a:off x="343769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Cortex-A7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886E271-E627-49C4-A5CE-F7A4FEB87B02}"/>
              </a:ext>
            </a:extLst>
          </p:cNvPr>
          <p:cNvSpPr/>
          <p:nvPr/>
        </p:nvSpPr>
        <p:spPr>
          <a:xfrm>
            <a:off x="488549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Client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79CDC33-6D21-49C5-8ABB-D873AEA4A6FA}"/>
              </a:ext>
            </a:extLst>
          </p:cNvPr>
          <p:cNvSpPr/>
          <p:nvPr/>
        </p:nvSpPr>
        <p:spPr>
          <a:xfrm>
            <a:off x="488549" y="4022725"/>
            <a:ext cx="1282700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C77DB3F-E76F-4BA2-B45F-C04D5D4135B6}"/>
              </a:ext>
            </a:extLst>
          </p:cNvPr>
          <p:cNvSpPr/>
          <p:nvPr/>
        </p:nvSpPr>
        <p:spPr>
          <a:xfrm>
            <a:off x="1828399" y="402907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0DC0512-038D-42BE-81A9-38A196BCF200}"/>
              </a:ext>
            </a:extLst>
          </p:cNvPr>
          <p:cNvSpPr/>
          <p:nvPr/>
        </p:nvSpPr>
        <p:spPr>
          <a:xfrm>
            <a:off x="488549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84211C-9454-4A1D-923F-163ACB84F4C1}"/>
              </a:ext>
            </a:extLst>
          </p:cNvPr>
          <p:cNvSpPr/>
          <p:nvPr/>
        </p:nvSpPr>
        <p:spPr>
          <a:xfrm>
            <a:off x="488549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8ED819-5A03-44EC-BE5B-D88C226C4AC5}"/>
              </a:ext>
            </a:extLst>
          </p:cNvPr>
          <p:cNvSpPr/>
          <p:nvPr/>
        </p:nvSpPr>
        <p:spPr>
          <a:xfrm>
            <a:off x="1828399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CP/M 2.2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4401D0-437F-45A5-A080-45B2F6C404E6}"/>
              </a:ext>
            </a:extLst>
          </p:cNvPr>
          <p:cNvSpPr/>
          <p:nvPr/>
        </p:nvSpPr>
        <p:spPr>
          <a:xfrm>
            <a:off x="488549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79A5860-145C-4E80-9CD7-22FA679BDF66}"/>
              </a:ext>
            </a:extLst>
          </p:cNvPr>
          <p:cNvSpPr/>
          <p:nvPr/>
        </p:nvSpPr>
        <p:spPr>
          <a:xfrm>
            <a:off x="488549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04E86D6-1EBC-40A7-9D92-1C2C81BFC810}"/>
              </a:ext>
            </a:extLst>
          </p:cNvPr>
          <p:cNvSpPr/>
          <p:nvPr/>
        </p:nvSpPr>
        <p:spPr>
          <a:xfrm>
            <a:off x="488549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3F9538C-01D3-4A77-8377-10C57E3468C7}"/>
              </a:ext>
            </a:extLst>
          </p:cNvPr>
          <p:cNvSpPr/>
          <p:nvPr/>
        </p:nvSpPr>
        <p:spPr>
          <a:xfrm>
            <a:off x="3378414" y="1533524"/>
            <a:ext cx="969092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                                        </a:t>
            </a:r>
            <a:r>
              <a:rPr lang="en-AU" sz="1600" b="1" dirty="0" err="1">
                <a:solidFill>
                  <a:schemeClr val="tx1"/>
                </a:solidFill>
              </a:rPr>
              <a:t>Intercore</a:t>
            </a:r>
            <a:r>
              <a:rPr lang="en-AU" sz="1600" b="1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B7A37B4-8EEA-46A7-848B-9864D5E0DE9E}"/>
              </a:ext>
            </a:extLst>
          </p:cNvPr>
          <p:cNvSpPr/>
          <p:nvPr/>
        </p:nvSpPr>
        <p:spPr>
          <a:xfrm>
            <a:off x="8410575" y="923925"/>
            <a:ext cx="33432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B269B1F-45AC-4DCD-98DC-16942A0DAAD1}"/>
              </a:ext>
            </a:extLst>
          </p:cNvPr>
          <p:cNvSpPr/>
          <p:nvPr/>
        </p:nvSpPr>
        <p:spPr>
          <a:xfrm>
            <a:off x="8492531" y="1533525"/>
            <a:ext cx="3182970" cy="3911599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3AE0472-D4F8-46FF-9EF5-D2CAE8E1F05B}"/>
              </a:ext>
            </a:extLst>
          </p:cNvPr>
          <p:cNvSpPr/>
          <p:nvPr/>
        </p:nvSpPr>
        <p:spPr>
          <a:xfrm>
            <a:off x="8645314" y="4782301"/>
            <a:ext cx="2887572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AFC41E4-112F-464F-962E-62C878B8F7A4}"/>
              </a:ext>
            </a:extLst>
          </p:cNvPr>
          <p:cNvSpPr/>
          <p:nvPr/>
        </p:nvSpPr>
        <p:spPr>
          <a:xfrm>
            <a:off x="4457518" y="1533524"/>
            <a:ext cx="3000557" cy="3911600"/>
          </a:xfrm>
          <a:prstGeom prst="rect">
            <a:avLst/>
          </a:prstGeom>
          <a:solidFill>
            <a:srgbClr val="DE0000"/>
          </a:solidFill>
          <a:ln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Cortex-M4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8C6729C-228F-4E7B-980E-E86751BBAAFE}"/>
              </a:ext>
            </a:extLst>
          </p:cNvPr>
          <p:cNvSpPr/>
          <p:nvPr/>
        </p:nvSpPr>
        <p:spPr>
          <a:xfrm>
            <a:off x="4581660" y="2059305"/>
            <a:ext cx="2753164" cy="32461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Cache-Aside virtual disk 800 sector cache (LRU)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4C572DA-BF2E-43C2-BC5F-540AC467DCC1}"/>
              </a:ext>
            </a:extLst>
          </p:cNvPr>
          <p:cNvGrpSpPr/>
          <p:nvPr/>
        </p:nvGrpSpPr>
        <p:grpSpPr>
          <a:xfrm>
            <a:off x="4698920" y="2734811"/>
            <a:ext cx="2518467" cy="265564"/>
            <a:chOff x="4103613" y="2725624"/>
            <a:chExt cx="2518467" cy="265564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66C9C9E7-7136-438D-A043-FAA3280AA51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D4E9486-D142-46C3-B22F-FE050C5260B0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722A8DF-E4B8-42D2-8479-6C22E08EB395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D3908C2-B763-4760-8CAC-0F840143E798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CB903248-44F6-4E8E-BB66-2F54CDA665CD}"/>
              </a:ext>
            </a:extLst>
          </p:cNvPr>
          <p:cNvGrpSpPr/>
          <p:nvPr/>
        </p:nvGrpSpPr>
        <p:grpSpPr>
          <a:xfrm>
            <a:off x="4698920" y="3171738"/>
            <a:ext cx="2518467" cy="265564"/>
            <a:chOff x="4103613" y="2725624"/>
            <a:chExt cx="2518467" cy="265564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D82E7D59-4A72-4D0E-B915-DB4779FD24AD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620FD4AA-B379-4E27-8C38-60F150EB7E93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0009C23-61AA-4EC9-A508-ABBEB9C7D74C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8E074C4-D834-4D09-870A-EF37B68D785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6CA2ED8-81D2-457B-A529-2ECC86310263}"/>
              </a:ext>
            </a:extLst>
          </p:cNvPr>
          <p:cNvGrpSpPr/>
          <p:nvPr/>
        </p:nvGrpSpPr>
        <p:grpSpPr>
          <a:xfrm>
            <a:off x="4698920" y="3608665"/>
            <a:ext cx="2518467" cy="265564"/>
            <a:chOff x="4103613" y="2725624"/>
            <a:chExt cx="2518467" cy="265564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14782583-8FAF-48E2-8246-8059B87B88F3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D208D5A5-5E7A-4FF2-AF10-29BE54F7FE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A9B8D899-4B2A-4017-BB2A-FEDD11134E3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20DC6B42-94AD-4934-85C5-975AF35623A4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4C8BAC3-3671-4F3A-A1E0-6CD7F7D88237}"/>
              </a:ext>
            </a:extLst>
          </p:cNvPr>
          <p:cNvGrpSpPr/>
          <p:nvPr/>
        </p:nvGrpSpPr>
        <p:grpSpPr>
          <a:xfrm>
            <a:off x="4698920" y="4045592"/>
            <a:ext cx="2518467" cy="265564"/>
            <a:chOff x="4103613" y="2725624"/>
            <a:chExt cx="2518467" cy="265564"/>
          </a:xfrm>
        </p:grpSpPr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F106303F-5CA3-400A-9C62-AC8FC8633524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9480C038-24B2-4028-9C06-7CF92D9BFFF7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36491732-8AD7-4BB7-8C64-F3173A28ED86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24B8638-8170-4FA4-869D-2E95FDC9C7F3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EBAE008-047E-4653-8B5A-58C6F648E47A}"/>
              </a:ext>
            </a:extLst>
          </p:cNvPr>
          <p:cNvSpPr/>
          <p:nvPr/>
        </p:nvSpPr>
        <p:spPr>
          <a:xfrm>
            <a:off x="8645316" y="1878252"/>
            <a:ext cx="2887572" cy="2604268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Virtual disk server over MQTT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7E986DF-8641-4547-B2D1-2AB3F5E0CB8C}"/>
              </a:ext>
            </a:extLst>
          </p:cNvPr>
          <p:cNvGrpSpPr/>
          <p:nvPr/>
        </p:nvGrpSpPr>
        <p:grpSpPr>
          <a:xfrm>
            <a:off x="8726753" y="2290867"/>
            <a:ext cx="2724381" cy="181054"/>
            <a:chOff x="8342834" y="2290867"/>
            <a:chExt cx="2724381" cy="181054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BD5759A1-CCCB-4492-AA66-8999032911C7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240BC6EF-40AF-4A6B-981A-2B9F950901F2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AE5AC905-A7C7-42E9-98DF-0693E2BBB8C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773C18B0-77EA-4260-8261-57C7C50FBEF1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92F4F2D6-C568-416C-8B19-F5DD8B6B19D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70EEBF6C-3CF3-4FF8-86A9-A2D97A6443A9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9238E5C2-9773-4459-AAC1-2C31D7D829B6}"/>
              </a:ext>
            </a:extLst>
          </p:cNvPr>
          <p:cNvGrpSpPr/>
          <p:nvPr/>
        </p:nvGrpSpPr>
        <p:grpSpPr>
          <a:xfrm>
            <a:off x="8726753" y="2503097"/>
            <a:ext cx="2724381" cy="181054"/>
            <a:chOff x="8342834" y="2290867"/>
            <a:chExt cx="2724381" cy="181054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F484256E-BD89-4557-A24A-73849F8E315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841C06C0-CDB3-46BF-AADB-CC6B28B4885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15325088-B54D-4CCD-9C0B-3940178D05C5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EC2DB2CD-A5D2-450F-BD9F-2229D86A6E76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35824158-54CB-4489-9E03-5CE8007499A6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6428531C-BD25-4D8F-9267-5DF214857BFF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086B810F-A919-4B80-9308-B6EAE8A54BD6}"/>
              </a:ext>
            </a:extLst>
          </p:cNvPr>
          <p:cNvGrpSpPr/>
          <p:nvPr/>
        </p:nvGrpSpPr>
        <p:grpSpPr>
          <a:xfrm>
            <a:off x="8726753" y="2715327"/>
            <a:ext cx="2724381" cy="181054"/>
            <a:chOff x="8342834" y="2290867"/>
            <a:chExt cx="2724381" cy="181054"/>
          </a:xfrm>
        </p:grpSpPr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2B5098D8-5DAF-4432-B8C7-C41FE446EED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657ECE29-2AEE-49BE-8467-B78EEDFEFE5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F2EFB804-6248-40DC-8AF8-49A18C11F9DF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CFAFA044-05D0-4BF6-8079-035B173F551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722BBCA7-4E8F-4B3A-B2F4-25EAEFD3981E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68D3A774-4ECE-42F2-B9EA-ADAA2420D40C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443C9AF3-D547-4372-84AE-DEE97A420FDE}"/>
              </a:ext>
            </a:extLst>
          </p:cNvPr>
          <p:cNvGrpSpPr/>
          <p:nvPr/>
        </p:nvGrpSpPr>
        <p:grpSpPr>
          <a:xfrm>
            <a:off x="8726753" y="2927557"/>
            <a:ext cx="2724381" cy="181054"/>
            <a:chOff x="8342834" y="2290867"/>
            <a:chExt cx="2724381" cy="181054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D5B9F0C1-FB25-40B9-9B35-5868937CB673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839A104B-ACF5-4051-910D-844A91D26AF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CBC26B0A-E343-4E7C-8AA5-07377F16602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A0AD6709-DE1C-4EB5-BD7A-615BB6166FA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F572B582-6C5F-42F5-AD81-23A48076E24F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3E17FF95-9579-486E-86A8-05D1FBC6B402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04980F88-5039-4BB0-BF1D-23C811EAE584}"/>
              </a:ext>
            </a:extLst>
          </p:cNvPr>
          <p:cNvGrpSpPr/>
          <p:nvPr/>
        </p:nvGrpSpPr>
        <p:grpSpPr>
          <a:xfrm>
            <a:off x="8726753" y="3139787"/>
            <a:ext cx="2724381" cy="181054"/>
            <a:chOff x="8342834" y="2290867"/>
            <a:chExt cx="2724381" cy="181054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435935BA-DF68-4DC0-AAC8-A526F223588D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404D479D-18AB-458E-96C4-4D0B4AFA36D4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0BB9B90-F36E-4F66-A358-AEF0E4054A4D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DBFF7C1F-E378-483C-AA82-82C92A38620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72FE84A5-F5E9-44F6-9AE7-D7B7392CA75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A438376F-F294-45CF-B12F-8C0C4DB5CBD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D3708A07-3823-4F4E-8627-23ED778578F7}"/>
              </a:ext>
            </a:extLst>
          </p:cNvPr>
          <p:cNvGrpSpPr/>
          <p:nvPr/>
        </p:nvGrpSpPr>
        <p:grpSpPr>
          <a:xfrm>
            <a:off x="8726753" y="3352017"/>
            <a:ext cx="2724381" cy="181054"/>
            <a:chOff x="8342834" y="2290867"/>
            <a:chExt cx="2724381" cy="181054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048CC63-3F1E-46B5-AA84-F164E03A6509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F630563-7055-4457-8864-91C7BDD575E1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A9F1739A-F3A5-4081-A1B9-413ABC4BA611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24113CA8-C9A1-4CC8-9437-D3F2C1B3387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CDB3B2AA-B174-42B2-BACB-2E43BE0A0EE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27097D3F-B59D-4266-81EE-C5957F7E4C74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F3D9980C-9AA9-471F-9B88-119CC4F11513}"/>
              </a:ext>
            </a:extLst>
          </p:cNvPr>
          <p:cNvGrpSpPr/>
          <p:nvPr/>
        </p:nvGrpSpPr>
        <p:grpSpPr>
          <a:xfrm>
            <a:off x="8726753" y="3564247"/>
            <a:ext cx="2724381" cy="181054"/>
            <a:chOff x="8342834" y="2290867"/>
            <a:chExt cx="2724381" cy="181054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6BFEA08-9327-4B0A-BC14-E61C3F11A26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2ADA03-BBA0-4C43-ACB2-B288B4EDFF8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35AC091D-3F26-4927-B2FF-5D6D8E720722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C14DCB72-DD59-4885-AF14-7309C8380A6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79D3424D-C936-4BF3-864D-17D338759B7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CFFC92A5-7C9C-4A70-B5F1-20553CF86D5B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AD7DD5B5-4D7C-40B6-87A4-E0B5CC071319}"/>
              </a:ext>
            </a:extLst>
          </p:cNvPr>
          <p:cNvGrpSpPr/>
          <p:nvPr/>
        </p:nvGrpSpPr>
        <p:grpSpPr>
          <a:xfrm>
            <a:off x="8726753" y="3776477"/>
            <a:ext cx="2724381" cy="181054"/>
            <a:chOff x="8342834" y="2290867"/>
            <a:chExt cx="2724381" cy="181054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BFE2CA43-63D6-49AC-9C71-A1413545510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55ADC62-2D22-4E7B-9942-5C9C3FF046E8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6F72D36A-2D05-4593-A33E-D7AC123385F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B72AAE6B-923D-441A-A1BF-520223ED11E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7C35A9BC-3E7B-40C1-998A-5733181BDA8C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8E6C3E46-1B71-4C75-88DB-E723F4F4FC3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30A91A1C-467D-40E3-98DC-05BF293AC226}"/>
              </a:ext>
            </a:extLst>
          </p:cNvPr>
          <p:cNvGrpSpPr/>
          <p:nvPr/>
        </p:nvGrpSpPr>
        <p:grpSpPr>
          <a:xfrm>
            <a:off x="8726753" y="3988707"/>
            <a:ext cx="2724381" cy="181054"/>
            <a:chOff x="8342834" y="2290867"/>
            <a:chExt cx="2724381" cy="181054"/>
          </a:xfrm>
        </p:grpSpPr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42269832-D000-443E-890B-CD177FCF216F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0F1545C2-1907-420B-92A8-CDA1C193294D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D6897F8A-A7DF-4357-9BAA-1F12CF5FA13C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D5924032-CD6A-4BB0-A4A3-CE897922D4E8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AC8885AC-4646-4CA1-AC0A-983CB82D59A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D9956504-8274-413D-BC95-6DF05EA0FF66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CCD6B14-4975-45F5-A675-2C4E536D5914}"/>
              </a:ext>
            </a:extLst>
          </p:cNvPr>
          <p:cNvGrpSpPr/>
          <p:nvPr/>
        </p:nvGrpSpPr>
        <p:grpSpPr>
          <a:xfrm>
            <a:off x="8726753" y="4200937"/>
            <a:ext cx="2724381" cy="181054"/>
            <a:chOff x="8342834" y="2290867"/>
            <a:chExt cx="2724381" cy="181054"/>
          </a:xfrm>
        </p:grpSpPr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CC61F36D-315D-42C6-8A38-6B3A429E01F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DF4F59AB-3EF0-4C27-ADD4-C00B1304D31A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33BE6B7E-0556-46BD-8091-59C34D5CBEB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56394494-7177-4D2D-838B-5477403E4994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2D533598-AEA4-40E7-B05F-9ED45BDDECF5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A64AE3D-B69A-410C-9AF9-56BB7A9B2558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91B56E11-CA00-482F-AE5F-6843FB246891}"/>
              </a:ext>
            </a:extLst>
          </p:cNvPr>
          <p:cNvGrpSpPr/>
          <p:nvPr/>
        </p:nvGrpSpPr>
        <p:grpSpPr>
          <a:xfrm>
            <a:off x="4698920" y="4482519"/>
            <a:ext cx="2518467" cy="265564"/>
            <a:chOff x="4103613" y="2725624"/>
            <a:chExt cx="2518467" cy="265564"/>
          </a:xfrm>
        </p:grpSpPr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882AC20-ADD9-4D76-8254-DDAEF5B02016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8610EED8-7455-4035-9DE8-0D696C6120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941646B7-4C19-49F8-A891-AC9CA005906A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2F52BDD0-9EB6-4BED-9664-4C3C45F2C0E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D8DD3983-FC8D-49F1-ACC0-48614C9664B2}"/>
              </a:ext>
            </a:extLst>
          </p:cNvPr>
          <p:cNvGrpSpPr/>
          <p:nvPr/>
        </p:nvGrpSpPr>
        <p:grpSpPr>
          <a:xfrm>
            <a:off x="4698920" y="4919446"/>
            <a:ext cx="2518467" cy="265564"/>
            <a:chOff x="4103613" y="2725624"/>
            <a:chExt cx="2518467" cy="265564"/>
          </a:xfrm>
        </p:grpSpPr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0186B7BB-B2BE-42EB-AFBD-26C1C6D3C43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17F055BE-1E0F-42DC-A77E-282B0112D09C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762A7347-4D0F-4A7C-9029-FC8B3AC548A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FEE5B64B-AEE6-4D00-B6E3-857B33ACE1FB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cxnSp>
        <p:nvCxnSpPr>
          <p:cNvPr id="262" name="Connector: Elbow 261">
            <a:extLst>
              <a:ext uri="{FF2B5EF4-FFF2-40B4-BE49-F238E27FC236}">
                <a16:creationId xmlns:a16="http://schemas.microsoft.com/office/drawing/2014/main" id="{A5E72E9A-84C5-4C44-8AC5-3FB1A2155A4B}"/>
              </a:ext>
            </a:extLst>
          </p:cNvPr>
          <p:cNvCxnSpPr>
            <a:cxnSpLocks/>
            <a:endCxn id="80" idx="2"/>
          </p:cNvCxnSpPr>
          <p:nvPr/>
        </p:nvCxnSpPr>
        <p:spPr>
          <a:xfrm>
            <a:off x="2933700" y="4393281"/>
            <a:ext cx="7155400" cy="985920"/>
          </a:xfrm>
          <a:prstGeom prst="bentConnector4">
            <a:avLst>
              <a:gd name="adj1" fmla="val -24"/>
              <a:gd name="adj2" fmla="val 15023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7" name="Connector: Elbow 276">
            <a:extLst>
              <a:ext uri="{FF2B5EF4-FFF2-40B4-BE49-F238E27FC236}">
                <a16:creationId xmlns:a16="http://schemas.microsoft.com/office/drawing/2014/main" id="{D12E2B11-7169-4276-ABB2-DC7EEE2E180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17451" y="4117974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5" name="Connector: Elbow 294">
            <a:extLst>
              <a:ext uri="{FF2B5EF4-FFF2-40B4-BE49-F238E27FC236}">
                <a16:creationId xmlns:a16="http://schemas.microsoft.com/office/drawing/2014/main" id="{FF89EA6A-1408-4986-B2D1-BB4FF820AAE2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117451" y="4298949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E18AB794-0683-45E1-9B7F-1C62695CC40F}"/>
              </a:ext>
            </a:extLst>
          </p:cNvPr>
          <p:cNvCxnSpPr>
            <a:stCxn id="80" idx="0"/>
            <a:endCxn id="145" idx="2"/>
          </p:cNvCxnSpPr>
          <p:nvPr/>
        </p:nvCxnSpPr>
        <p:spPr>
          <a:xfrm flipV="1">
            <a:off x="10089100" y="4482520"/>
            <a:ext cx="2" cy="299781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502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8931</TotalTime>
  <Words>980</Words>
  <Application>Microsoft Office PowerPoint</Application>
  <PresentationFormat>Widescreen</PresentationFormat>
  <Paragraphs>362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Cascadia Code</vt:lpstr>
      <vt:lpstr>Office Theme</vt:lpstr>
      <vt:lpstr>Cloud enabled Altair 8800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Virtual File System Disk Sector Cache and Server</vt:lpstr>
      <vt:lpstr>PowerPoint Presentation</vt:lpstr>
      <vt:lpstr>Security Patterns with MQTT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</dc:creator>
  <cp:lastModifiedBy>Dave Glover (HE/HIM)</cp:lastModifiedBy>
  <cp:revision>8</cp:revision>
  <dcterms:created xsi:type="dcterms:W3CDTF">2020-12-03T03:48:56Z</dcterms:created>
  <dcterms:modified xsi:type="dcterms:W3CDTF">2022-07-09T02:29:55Z</dcterms:modified>
</cp:coreProperties>
</file>

<file path=docProps/thumbnail.jpeg>
</file>